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2" r:id="rId4"/>
    <p:sldMasterId id="2147483754" r:id="rId5"/>
  </p:sldMasterIdLst>
  <p:notesMasterIdLst>
    <p:notesMasterId r:id="rId7"/>
  </p:notesMasterIdLst>
  <p:handoutMasterIdLst>
    <p:handoutMasterId r:id="rId8"/>
  </p:handoutMasterIdLst>
  <p:sldIdLst>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54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C3E0A4-FDF8-5B5C-B35D-B5F5D060C5CA}" v="685" dt="2022-02-21T21:50:46.914"/>
    <p1510:client id="{9E59DE63-FBFD-6A54-8C2C-75827B2DBEDE}" v="6" dt="2021-08-04T11:40:04.205"/>
    <p1510:client id="{BD3DBCF1-F563-43EB-9E72-698369DE36CB}" v="6" dt="2021-05-13T15:46:08.899"/>
    <p1510:client id="{DF579E8F-D768-4D30-87ED-B31ED7052F47}" v="1" dt="2022-02-24T16:24:11.3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709"/>
    <p:restoredTop sz="94715"/>
  </p:normalViewPr>
  <p:slideViewPr>
    <p:cSldViewPr snapToGrid="0">
      <p:cViewPr>
        <p:scale>
          <a:sx n="148" d="100"/>
          <a:sy n="148" d="100"/>
        </p:scale>
        <p:origin x="2848" y="552"/>
      </p:cViewPr>
      <p:guideLst/>
    </p:cSldViewPr>
  </p:slideViewPr>
  <p:notesTextViewPr>
    <p:cViewPr>
      <p:scale>
        <a:sx n="1" d="1"/>
        <a:sy n="1" d="1"/>
      </p:scale>
      <p:origin x="0" y="0"/>
    </p:cViewPr>
  </p:notesTextViewPr>
  <p:notesViewPr>
    <p:cSldViewPr snapToGrid="0">
      <p:cViewPr>
        <p:scale>
          <a:sx n="1" d="2"/>
          <a:sy n="1" d="2"/>
        </p:scale>
        <p:origin x="4632" y="11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2.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xton, John" userId="S::sextonj7@erau.edu::6f8ddc9b-73e0-45f3-8d22-a5391a7cd45e" providerId="AD" clId="Web-{9E59DE63-FBFD-6A54-8C2C-75827B2DBEDE}"/>
    <pc:docChg chg="addSld delSld modSld">
      <pc:chgData name="Sexton, John" userId="S::sextonj7@erau.edu::6f8ddc9b-73e0-45f3-8d22-a5391a7cd45e" providerId="AD" clId="Web-{9E59DE63-FBFD-6A54-8C2C-75827B2DBEDE}" dt="2021-08-04T11:40:04.205" v="5"/>
      <pc:docMkLst>
        <pc:docMk/>
      </pc:docMkLst>
      <pc:sldChg chg="modSp new del mod modClrScheme chgLayout">
        <pc:chgData name="Sexton, John" userId="S::sextonj7@erau.edu::6f8ddc9b-73e0-45f3-8d22-a5391a7cd45e" providerId="AD" clId="Web-{9E59DE63-FBFD-6A54-8C2C-75827B2DBEDE}" dt="2021-08-04T11:39:52.032" v="3"/>
        <pc:sldMkLst>
          <pc:docMk/>
          <pc:sldMk cId="2051806489" sldId="257"/>
        </pc:sldMkLst>
        <pc:spChg chg="mod ord">
          <ac:chgData name="Sexton, John" userId="S::sextonj7@erau.edu::6f8ddc9b-73e0-45f3-8d22-a5391a7cd45e" providerId="AD" clId="Web-{9E59DE63-FBFD-6A54-8C2C-75827B2DBEDE}" dt="2021-08-04T11:39:28.860" v="1"/>
          <ac:spMkLst>
            <pc:docMk/>
            <pc:sldMk cId="2051806489" sldId="257"/>
            <ac:spMk id="2" creationId="{00F5457D-8534-43D1-A54A-39D82727C018}"/>
          </ac:spMkLst>
        </pc:spChg>
        <pc:spChg chg="mod ord">
          <ac:chgData name="Sexton, John" userId="S::sextonj7@erau.edu::6f8ddc9b-73e0-45f3-8d22-a5391a7cd45e" providerId="AD" clId="Web-{9E59DE63-FBFD-6A54-8C2C-75827B2DBEDE}" dt="2021-08-04T11:39:28.860" v="1"/>
          <ac:spMkLst>
            <pc:docMk/>
            <pc:sldMk cId="2051806489" sldId="257"/>
            <ac:spMk id="3" creationId="{421DFD66-0BBD-47D3-ADBF-604EECB683B1}"/>
          </ac:spMkLst>
        </pc:spChg>
      </pc:sldChg>
      <pc:sldChg chg="new">
        <pc:chgData name="Sexton, John" userId="S::sextonj7@erau.edu::6f8ddc9b-73e0-45f3-8d22-a5391a7cd45e" providerId="AD" clId="Web-{9E59DE63-FBFD-6A54-8C2C-75827B2DBEDE}" dt="2021-08-04T11:39:46.142" v="2"/>
        <pc:sldMkLst>
          <pc:docMk/>
          <pc:sldMk cId="1660418643" sldId="258"/>
        </pc:sldMkLst>
      </pc:sldChg>
      <pc:sldChg chg="new del">
        <pc:chgData name="Sexton, John" userId="S::sextonj7@erau.edu::6f8ddc9b-73e0-45f3-8d22-a5391a7cd45e" providerId="AD" clId="Web-{9E59DE63-FBFD-6A54-8C2C-75827B2DBEDE}" dt="2021-08-04T11:40:04.205" v="5"/>
        <pc:sldMkLst>
          <pc:docMk/>
          <pc:sldMk cId="3067353838" sldId="259"/>
        </pc:sldMkLst>
      </pc:sldChg>
    </pc:docChg>
  </pc:docChgLst>
  <pc:docChgLst>
    <pc:chgData name="Keene, Karen A." userId="S::keenek@erau.edu::99d5b0f6-3b62-41fc-a05f-5c2488449f18" providerId="AD" clId="Web-{DF579E8F-D768-4D30-87ED-B31ED7052F47}"/>
    <pc:docChg chg="modSld">
      <pc:chgData name="Keene, Karen A." userId="S::keenek@erau.edu::99d5b0f6-3b62-41fc-a05f-5c2488449f18" providerId="AD" clId="Web-{DF579E8F-D768-4D30-87ED-B31ED7052F47}" dt="2022-02-24T16:24:11.369" v="0" actId="1076"/>
      <pc:docMkLst>
        <pc:docMk/>
      </pc:docMkLst>
      <pc:sldChg chg="modSp">
        <pc:chgData name="Keene, Karen A." userId="S::keenek@erau.edu::99d5b0f6-3b62-41fc-a05f-5c2488449f18" providerId="AD" clId="Web-{DF579E8F-D768-4D30-87ED-B31ED7052F47}" dt="2022-02-24T16:24:11.369" v="0" actId="1076"/>
        <pc:sldMkLst>
          <pc:docMk/>
          <pc:sldMk cId="3352439421" sldId="256"/>
        </pc:sldMkLst>
        <pc:spChg chg="mod">
          <ac:chgData name="Keene, Karen A." userId="S::keenek@erau.edu::99d5b0f6-3b62-41fc-a05f-5c2488449f18" providerId="AD" clId="Web-{DF579E8F-D768-4D30-87ED-B31ED7052F47}" dt="2022-02-24T16:24:11.369" v="0" actId="1076"/>
          <ac:spMkLst>
            <pc:docMk/>
            <pc:sldMk cId="3352439421" sldId="256"/>
            <ac:spMk id="35" creationId="{B3A86C69-CA01-8A4A-9CEC-591B76551ADA}"/>
          </ac:spMkLst>
        </pc:spChg>
      </pc:sldChg>
    </pc:docChg>
  </pc:docChgLst>
  <pc:docChgLst>
    <pc:chgData name="Keene, Karen A." userId="S::keenek@erau.edu::99d5b0f6-3b62-41fc-a05f-5c2488449f18" providerId="AD" clId="Web-{47C3E0A4-FDF8-5B5C-B35D-B5F5D060C5CA}"/>
    <pc:docChg chg="modSld">
      <pc:chgData name="Keene, Karen A." userId="S::keenek@erau.edu::99d5b0f6-3b62-41fc-a05f-5c2488449f18" providerId="AD" clId="Web-{47C3E0A4-FDF8-5B5C-B35D-B5F5D060C5CA}" dt="2022-02-21T21:50:46.914" v="332" actId="20577"/>
      <pc:docMkLst>
        <pc:docMk/>
      </pc:docMkLst>
      <pc:sldChg chg="addSp delSp modSp">
        <pc:chgData name="Keene, Karen A." userId="S::keenek@erau.edu::99d5b0f6-3b62-41fc-a05f-5c2488449f18" providerId="AD" clId="Web-{47C3E0A4-FDF8-5B5C-B35D-B5F5D060C5CA}" dt="2022-02-21T21:50:46.914" v="332" actId="20577"/>
        <pc:sldMkLst>
          <pc:docMk/>
          <pc:sldMk cId="3352439421" sldId="256"/>
        </pc:sldMkLst>
        <pc:spChg chg="add del mod">
          <ac:chgData name="Keene, Karen A." userId="S::keenek@erau.edu::99d5b0f6-3b62-41fc-a05f-5c2488449f18" providerId="AD" clId="Web-{47C3E0A4-FDF8-5B5C-B35D-B5F5D060C5CA}" dt="2022-02-21T21:50:46.914" v="332" actId="20577"/>
          <ac:spMkLst>
            <pc:docMk/>
            <pc:sldMk cId="3352439421" sldId="256"/>
            <ac:spMk id="40" creationId="{AF17B39C-9CCD-B24C-8DB2-069ADD2F1E78}"/>
          </ac:spMkLst>
        </pc:spChg>
        <pc:spChg chg="mod">
          <ac:chgData name="Keene, Karen A." userId="S::keenek@erau.edu::99d5b0f6-3b62-41fc-a05f-5c2488449f18" providerId="AD" clId="Web-{47C3E0A4-FDF8-5B5C-B35D-B5F5D060C5CA}" dt="2022-02-21T21:50:05.054" v="325" actId="14100"/>
          <ac:spMkLst>
            <pc:docMk/>
            <pc:sldMk cId="3352439421" sldId="256"/>
            <ac:spMk id="41" creationId="{A5A63299-5537-5847-9D2A-5510E20FBF6C}"/>
          </ac:spMkLst>
        </pc:spChg>
      </pc:sldChg>
    </pc:docChg>
  </pc:docChgLst>
  <pc:docChgLst>
    <pc:chgData name="Sexton, John" userId="S::sextonj7@erau.edu::6f8ddc9b-73e0-45f3-8d22-a5391a7cd45e" providerId="AD" clId="Web-{FE8BECB4-C05E-5B29-7065-529BA270AC6B}"/>
    <pc:docChg chg="delSld">
      <pc:chgData name="Sexton, John" userId="S::sextonj7@erau.edu::6f8ddc9b-73e0-45f3-8d22-a5391a7cd45e" providerId="AD" clId="Web-{FE8BECB4-C05E-5B29-7065-529BA270AC6B}" dt="2021-05-06T20:10:56.746" v="0"/>
      <pc:docMkLst>
        <pc:docMk/>
      </pc:docMkLst>
      <pc:sldChg chg="del">
        <pc:chgData name="Sexton, John" userId="S::sextonj7@erau.edu::6f8ddc9b-73e0-45f3-8d22-a5391a7cd45e" providerId="AD" clId="Web-{FE8BECB4-C05E-5B29-7065-529BA270AC6B}" dt="2021-05-06T20:10:56.746" v="0"/>
        <pc:sldMkLst>
          <pc:docMk/>
          <pc:sldMk cId="3832611052" sldId="256"/>
        </pc:sldMkLst>
      </pc:sldChg>
    </pc:docChg>
  </pc:docChgLst>
  <pc:docChgLst>
    <pc:chgData name="Sexton, John" userId="S::sextonj7@erau.edu::6f8ddc9b-73e0-45f3-8d22-a5391a7cd45e" providerId="AD" clId="Web-{2C43851A-14B7-4AD9-8E03-F43C04FAB731}"/>
    <pc:docChg chg="addSld">
      <pc:chgData name="Sexton, John" userId="S::sextonj7@erau.edu::6f8ddc9b-73e0-45f3-8d22-a5391a7cd45e" providerId="AD" clId="Web-{2C43851A-14B7-4AD9-8E03-F43C04FAB731}" dt="2021-05-06T19:44:57.303" v="0"/>
      <pc:docMkLst>
        <pc:docMk/>
      </pc:docMkLst>
      <pc:sldChg chg="new">
        <pc:chgData name="Sexton, John" userId="S::sextonj7@erau.edu::6f8ddc9b-73e0-45f3-8d22-a5391a7cd45e" providerId="AD" clId="Web-{2C43851A-14B7-4AD9-8E03-F43C04FAB731}" dt="2021-05-06T19:44:57.303" v="0"/>
        <pc:sldMkLst>
          <pc:docMk/>
          <pc:sldMk cId="3832611052" sldId="256"/>
        </pc:sldMkLst>
      </pc:sldChg>
    </pc:docChg>
  </pc:docChgLst>
  <pc:docChgLst>
    <pc:chgData name="Sexton, John" userId="6f8ddc9b-73e0-45f3-8d22-a5391a7cd45e" providerId="ADAL" clId="{BD3DBCF1-F563-43EB-9E72-698369DE36CB}"/>
    <pc:docChg chg="custSel modSld modMainMaster">
      <pc:chgData name="Sexton, John" userId="6f8ddc9b-73e0-45f3-8d22-a5391a7cd45e" providerId="ADAL" clId="{BD3DBCF1-F563-43EB-9E72-698369DE36CB}" dt="2021-05-10T16:07:36.728" v="9" actId="700"/>
      <pc:docMkLst>
        <pc:docMk/>
      </pc:docMkLst>
      <pc:sldChg chg="addSp delSp modSp mod modClrScheme chgLayout">
        <pc:chgData name="Sexton, John" userId="6f8ddc9b-73e0-45f3-8d22-a5391a7cd45e" providerId="ADAL" clId="{BD3DBCF1-F563-43EB-9E72-698369DE36CB}" dt="2021-05-10T16:07:36.728" v="9" actId="700"/>
        <pc:sldMkLst>
          <pc:docMk/>
          <pc:sldMk cId="3352439421" sldId="256"/>
        </pc:sldMkLst>
        <pc:spChg chg="mod ord">
          <ac:chgData name="Sexton, John" userId="6f8ddc9b-73e0-45f3-8d22-a5391a7cd45e" providerId="ADAL" clId="{BD3DBCF1-F563-43EB-9E72-698369DE36CB}" dt="2021-05-10T16:07:36.728" v="9" actId="700"/>
          <ac:spMkLst>
            <pc:docMk/>
            <pc:sldMk cId="3352439421" sldId="256"/>
            <ac:spMk id="2" creationId="{00000000-0000-0000-0000-000000000000}"/>
          </ac:spMkLst>
        </pc:spChg>
        <pc:spChg chg="mod ord">
          <ac:chgData name="Sexton, John" userId="6f8ddc9b-73e0-45f3-8d22-a5391a7cd45e" providerId="ADAL" clId="{BD3DBCF1-F563-43EB-9E72-698369DE36CB}" dt="2021-05-10T16:07:36.728" v="9" actId="700"/>
          <ac:spMkLst>
            <pc:docMk/>
            <pc:sldMk cId="3352439421" sldId="256"/>
            <ac:spMk id="3" creationId="{00000000-0000-0000-0000-000000000000}"/>
          </ac:spMkLst>
        </pc:spChg>
        <pc:spChg chg="add del mod ord">
          <ac:chgData name="Sexton, John" userId="6f8ddc9b-73e0-45f3-8d22-a5391a7cd45e" providerId="ADAL" clId="{BD3DBCF1-F563-43EB-9E72-698369DE36CB}" dt="2021-05-10T16:07:36.728" v="9" actId="700"/>
          <ac:spMkLst>
            <pc:docMk/>
            <pc:sldMk cId="3352439421" sldId="256"/>
            <ac:spMk id="4" creationId="{198E2782-EC68-40D8-94A0-9DE09CDB5EB7}"/>
          </ac:spMkLst>
        </pc:spChg>
      </pc:sldChg>
      <pc:sldMasterChg chg="mod">
        <pc:chgData name="Sexton, John" userId="6f8ddc9b-73e0-45f3-8d22-a5391a7cd45e" providerId="ADAL" clId="{BD3DBCF1-F563-43EB-9E72-698369DE36CB}" dt="2021-05-10T16:05:26.462" v="5" actId="6014"/>
        <pc:sldMasterMkLst>
          <pc:docMk/>
          <pc:sldMasterMk cId="1054924840" sldId="2147483742"/>
        </pc:sldMasterMkLst>
      </pc:sldMasterChg>
      <pc:sldMasterChg chg="mod">
        <pc:chgData name="Sexton, John" userId="6f8ddc9b-73e0-45f3-8d22-a5391a7cd45e" providerId="ADAL" clId="{BD3DBCF1-F563-43EB-9E72-698369DE36CB}" dt="2021-05-10T16:05:41.407" v="6" actId="6014"/>
        <pc:sldMasterMkLst>
          <pc:docMk/>
          <pc:sldMasterMk cId="3280752475" sldId="2147483754"/>
        </pc:sldMasterMkLst>
      </pc:sldMasterChg>
    </pc:docChg>
  </pc:docChgLst>
  <pc:docChgLst>
    <pc:chgData name="Sexton, John" userId="6f8ddc9b-73e0-45f3-8d22-a5391a7cd45e" providerId="ADAL" clId="{CEEBC2D5-6DC7-4F10-AAB3-F5C6EB3FB19C}"/>
    <pc:docChg chg="undo custSel addSld delSld modSld modMainMaster">
      <pc:chgData name="Sexton, John" userId="6f8ddc9b-73e0-45f3-8d22-a5391a7cd45e" providerId="ADAL" clId="{CEEBC2D5-6DC7-4F10-AAB3-F5C6EB3FB19C}" dt="2021-03-29T13:26:00.287" v="238" actId="20577"/>
      <pc:docMkLst>
        <pc:docMk/>
      </pc:docMkLst>
      <pc:sldChg chg="modSp add del mod">
        <pc:chgData name="Sexton, John" userId="6f8ddc9b-73e0-45f3-8d22-a5391a7cd45e" providerId="ADAL" clId="{CEEBC2D5-6DC7-4F10-AAB3-F5C6EB3FB19C}" dt="2021-03-29T13:26:00.287" v="238" actId="20577"/>
        <pc:sldMkLst>
          <pc:docMk/>
          <pc:sldMk cId="2733327565" sldId="256"/>
        </pc:sldMkLst>
        <pc:spChg chg="mod">
          <ac:chgData name="Sexton, John" userId="6f8ddc9b-73e0-45f3-8d22-a5391a7cd45e" providerId="ADAL" clId="{CEEBC2D5-6DC7-4F10-AAB3-F5C6EB3FB19C}" dt="2021-03-29T13:25:59.132" v="237" actId="20577"/>
          <ac:spMkLst>
            <pc:docMk/>
            <pc:sldMk cId="2733327565" sldId="256"/>
            <ac:spMk id="2" creationId="{00000000-0000-0000-0000-000000000000}"/>
          </ac:spMkLst>
        </pc:spChg>
        <pc:spChg chg="mod">
          <ac:chgData name="Sexton, John" userId="6f8ddc9b-73e0-45f3-8d22-a5391a7cd45e" providerId="ADAL" clId="{CEEBC2D5-6DC7-4F10-AAB3-F5C6EB3FB19C}" dt="2021-03-29T13:26:00.287" v="238" actId="20577"/>
          <ac:spMkLst>
            <pc:docMk/>
            <pc:sldMk cId="2733327565" sldId="256"/>
            <ac:spMk id="3" creationId="{00000000-0000-0000-0000-000000000000}"/>
          </ac:spMkLst>
        </pc:spChg>
      </pc:sldChg>
      <pc:sldChg chg="modSp mod">
        <pc:chgData name="Sexton, John" userId="6f8ddc9b-73e0-45f3-8d22-a5391a7cd45e" providerId="ADAL" clId="{CEEBC2D5-6DC7-4F10-AAB3-F5C6EB3FB19C}" dt="2021-03-29T13:25:39.871" v="221"/>
        <pc:sldMkLst>
          <pc:docMk/>
          <pc:sldMk cId="579877796" sldId="257"/>
        </pc:sldMkLst>
        <pc:spChg chg="mod">
          <ac:chgData name="Sexton, John" userId="6f8ddc9b-73e0-45f3-8d22-a5391a7cd45e" providerId="ADAL" clId="{CEEBC2D5-6DC7-4F10-AAB3-F5C6EB3FB19C}" dt="2021-03-29T13:25:39.871" v="221"/>
          <ac:spMkLst>
            <pc:docMk/>
            <pc:sldMk cId="579877796" sldId="257"/>
            <ac:spMk id="7" creationId="{899DB8F4-9AB0-4B07-8EBA-E8354EAFF9CE}"/>
          </ac:spMkLst>
        </pc:spChg>
      </pc:sldChg>
      <pc:sldChg chg="modSp mod">
        <pc:chgData name="Sexton, John" userId="6f8ddc9b-73e0-45f3-8d22-a5391a7cd45e" providerId="ADAL" clId="{CEEBC2D5-6DC7-4F10-AAB3-F5C6EB3FB19C}" dt="2021-03-29T13:25:39.280" v="218"/>
        <pc:sldMkLst>
          <pc:docMk/>
          <pc:sldMk cId="519765456" sldId="260"/>
        </pc:sldMkLst>
        <pc:spChg chg="mod">
          <ac:chgData name="Sexton, John" userId="6f8ddc9b-73e0-45f3-8d22-a5391a7cd45e" providerId="ADAL" clId="{CEEBC2D5-6DC7-4F10-AAB3-F5C6EB3FB19C}" dt="2021-03-29T13:25:39.280" v="218"/>
          <ac:spMkLst>
            <pc:docMk/>
            <pc:sldMk cId="519765456" sldId="260"/>
            <ac:spMk id="5" creationId="{C69F1B48-663D-4E31-9101-3BB964B120D4}"/>
          </ac:spMkLst>
        </pc:spChg>
      </pc:sldChg>
      <pc:sldChg chg="modSp mod">
        <pc:chgData name="Sexton, John" userId="6f8ddc9b-73e0-45f3-8d22-a5391a7cd45e" providerId="ADAL" clId="{CEEBC2D5-6DC7-4F10-AAB3-F5C6EB3FB19C}" dt="2021-03-29T13:25:40.322" v="234" actId="20577"/>
        <pc:sldMkLst>
          <pc:docMk/>
          <pc:sldMk cId="1529776350" sldId="261"/>
        </pc:sldMkLst>
        <pc:spChg chg="mod">
          <ac:chgData name="Sexton, John" userId="6f8ddc9b-73e0-45f3-8d22-a5391a7cd45e" providerId="ADAL" clId="{CEEBC2D5-6DC7-4F10-AAB3-F5C6EB3FB19C}" dt="2021-03-29T13:25:40.322" v="234" actId="20577"/>
          <ac:spMkLst>
            <pc:docMk/>
            <pc:sldMk cId="1529776350" sldId="261"/>
            <ac:spMk id="2" creationId="{6B55CE98-BA1A-4BC1-84C2-2394D1607218}"/>
          </ac:spMkLst>
        </pc:spChg>
        <pc:spChg chg="mod">
          <ac:chgData name="Sexton, John" userId="6f8ddc9b-73e0-45f3-8d22-a5391a7cd45e" providerId="ADAL" clId="{CEEBC2D5-6DC7-4F10-AAB3-F5C6EB3FB19C}" dt="2021-03-29T13:25:40.146" v="229" actId="20577"/>
          <ac:spMkLst>
            <pc:docMk/>
            <pc:sldMk cId="1529776350" sldId="261"/>
            <ac:spMk id="3" creationId="{B6788190-47C5-43B8-88FB-61479D1DF691}"/>
          </ac:spMkLst>
        </pc:spChg>
      </pc:sldChg>
      <pc:sldChg chg="modSp mod">
        <pc:chgData name="Sexton, John" userId="6f8ddc9b-73e0-45f3-8d22-a5391a7cd45e" providerId="ADAL" clId="{CEEBC2D5-6DC7-4F10-AAB3-F5C6EB3FB19C}" dt="2021-03-29T13:25:39.838" v="220"/>
        <pc:sldMkLst>
          <pc:docMk/>
          <pc:sldMk cId="29332815" sldId="263"/>
        </pc:sldMkLst>
        <pc:spChg chg="mod">
          <ac:chgData name="Sexton, John" userId="6f8ddc9b-73e0-45f3-8d22-a5391a7cd45e" providerId="ADAL" clId="{CEEBC2D5-6DC7-4F10-AAB3-F5C6EB3FB19C}" dt="2021-03-29T13:25:39.838" v="220"/>
          <ac:spMkLst>
            <pc:docMk/>
            <pc:sldMk cId="29332815" sldId="263"/>
            <ac:spMk id="3" creationId="{99212AFA-19E0-44BF-AF08-A0739B8D2E64}"/>
          </ac:spMkLst>
        </pc:spChg>
      </pc:sldChg>
      <pc:sldChg chg="modSp mod">
        <pc:chgData name="Sexton, John" userId="6f8ddc9b-73e0-45f3-8d22-a5391a7cd45e" providerId="ADAL" clId="{CEEBC2D5-6DC7-4F10-AAB3-F5C6EB3FB19C}" dt="2021-03-29T13:25:39.788" v="219"/>
        <pc:sldMkLst>
          <pc:docMk/>
          <pc:sldMk cId="1976596622" sldId="264"/>
        </pc:sldMkLst>
        <pc:spChg chg="mod">
          <ac:chgData name="Sexton, John" userId="6f8ddc9b-73e0-45f3-8d22-a5391a7cd45e" providerId="ADAL" clId="{CEEBC2D5-6DC7-4F10-AAB3-F5C6EB3FB19C}" dt="2021-03-29T13:25:39.788" v="219"/>
          <ac:spMkLst>
            <pc:docMk/>
            <pc:sldMk cId="1976596622" sldId="264"/>
            <ac:spMk id="3" creationId="{711CABED-EF7F-4ED2-A0D5-781010432BFE}"/>
          </ac:spMkLst>
        </pc:spChg>
      </pc:sldChg>
      <pc:sldMasterChg chg="modSp modSldLayout">
        <pc:chgData name="Sexton, John" userId="6f8ddc9b-73e0-45f3-8d22-a5391a7cd45e" providerId="ADAL" clId="{CEEBC2D5-6DC7-4F10-AAB3-F5C6EB3FB19C}" dt="2021-03-29T13:08:30.617" v="16" actId="2711"/>
        <pc:sldMasterMkLst>
          <pc:docMk/>
          <pc:sldMasterMk cId="594548457" sldId="2147483648"/>
        </pc:sldMasterMkLst>
        <pc:spChg chg="mod">
          <ac:chgData name="Sexton, John" userId="6f8ddc9b-73e0-45f3-8d22-a5391a7cd45e" providerId="ADAL" clId="{CEEBC2D5-6DC7-4F10-AAB3-F5C6EB3FB19C}" dt="2021-03-29T13:07:15.389" v="8"/>
          <ac:spMkLst>
            <pc:docMk/>
            <pc:sldMasterMk cId="594548457" sldId="2147483648"/>
            <ac:spMk id="2" creationId="{00000000-0000-0000-0000-000000000000}"/>
          </ac:spMkLst>
        </pc:spChg>
        <pc:spChg chg="mod">
          <ac:chgData name="Sexton, John" userId="6f8ddc9b-73e0-45f3-8d22-a5391a7cd45e" providerId="ADAL" clId="{CEEBC2D5-6DC7-4F10-AAB3-F5C6EB3FB19C}" dt="2021-03-29T13:05:59.876" v="4" actId="2711"/>
          <ac:spMkLst>
            <pc:docMk/>
            <pc:sldMasterMk cId="594548457" sldId="2147483648"/>
            <ac:spMk id="3" creationId="{00000000-0000-0000-0000-000000000000}"/>
          </ac:spMkLst>
        </pc:spChg>
        <pc:spChg chg="mod">
          <ac:chgData name="Sexton, John" userId="6f8ddc9b-73e0-45f3-8d22-a5391a7cd45e" providerId="ADAL" clId="{CEEBC2D5-6DC7-4F10-AAB3-F5C6EB3FB19C}" dt="2021-03-29T13:08:30.617" v="16" actId="2711"/>
          <ac:spMkLst>
            <pc:docMk/>
            <pc:sldMasterMk cId="594548457" sldId="2147483648"/>
            <ac:spMk id="4" creationId="{00000000-0000-0000-0000-000000000000}"/>
          </ac:spMkLst>
        </pc:spChg>
        <pc:spChg chg="mod">
          <ac:chgData name="Sexton, John" userId="6f8ddc9b-73e0-45f3-8d22-a5391a7cd45e" providerId="ADAL" clId="{CEEBC2D5-6DC7-4F10-AAB3-F5C6EB3FB19C}" dt="2021-03-29T13:08:30.617" v="16" actId="2711"/>
          <ac:spMkLst>
            <pc:docMk/>
            <pc:sldMasterMk cId="594548457" sldId="2147483648"/>
            <ac:spMk id="5" creationId="{00000000-0000-0000-0000-000000000000}"/>
          </ac:spMkLst>
        </pc:spChg>
        <pc:spChg chg="mod">
          <ac:chgData name="Sexton, John" userId="6f8ddc9b-73e0-45f3-8d22-a5391a7cd45e" providerId="ADAL" clId="{CEEBC2D5-6DC7-4F10-AAB3-F5C6EB3FB19C}" dt="2021-03-29T13:08:30.617" v="16" actId="2711"/>
          <ac:spMkLst>
            <pc:docMk/>
            <pc:sldMasterMk cId="594548457" sldId="2147483648"/>
            <ac:spMk id="6" creationId="{00000000-0000-0000-0000-000000000000}"/>
          </ac:spMkLst>
        </pc:spChg>
        <pc:sldLayoutChg chg="modSp">
          <pc:chgData name="Sexton, John" userId="6f8ddc9b-73e0-45f3-8d22-a5391a7cd45e" providerId="ADAL" clId="{CEEBC2D5-6DC7-4F10-AAB3-F5C6EB3FB19C}" dt="2021-03-29T13:06:59.223" v="7"/>
          <pc:sldLayoutMkLst>
            <pc:docMk/>
            <pc:sldMasterMk cId="594548457" sldId="2147483648"/>
            <pc:sldLayoutMk cId="1819088010" sldId="2147483649"/>
          </pc:sldLayoutMkLst>
          <pc:spChg chg="mod">
            <ac:chgData name="Sexton, John" userId="6f8ddc9b-73e0-45f3-8d22-a5391a7cd45e" providerId="ADAL" clId="{CEEBC2D5-6DC7-4F10-AAB3-F5C6EB3FB19C}" dt="2021-03-29T13:06:59.223" v="7"/>
            <ac:spMkLst>
              <pc:docMk/>
              <pc:sldMasterMk cId="594548457" sldId="2147483648"/>
              <pc:sldLayoutMk cId="1819088010" sldId="2147483649"/>
              <ac:spMk id="2" creationId="{00000000-0000-0000-0000-000000000000}"/>
            </ac:spMkLst>
          </pc:spChg>
        </pc:sldLayoutChg>
        <pc:sldLayoutChg chg="modSp">
          <pc:chgData name="Sexton, John" userId="6f8ddc9b-73e0-45f3-8d22-a5391a7cd45e" providerId="ADAL" clId="{CEEBC2D5-6DC7-4F10-AAB3-F5C6EB3FB19C}" dt="2021-03-29T13:07:38.703" v="9"/>
          <pc:sldLayoutMkLst>
            <pc:docMk/>
            <pc:sldMasterMk cId="594548457" sldId="2147483648"/>
            <pc:sldLayoutMk cId="3431100219" sldId="2147483650"/>
          </pc:sldLayoutMkLst>
          <pc:spChg chg="mod">
            <ac:chgData name="Sexton, John" userId="6f8ddc9b-73e0-45f3-8d22-a5391a7cd45e" providerId="ADAL" clId="{CEEBC2D5-6DC7-4F10-AAB3-F5C6EB3FB19C}" dt="2021-03-29T13:07:38.703" v="9"/>
            <ac:spMkLst>
              <pc:docMk/>
              <pc:sldMasterMk cId="594548457" sldId="2147483648"/>
              <pc:sldLayoutMk cId="3431100219" sldId="2147483650"/>
              <ac:spMk id="2" creationId="{00000000-0000-0000-0000-000000000000}"/>
            </ac:spMkLst>
          </pc:spChg>
        </pc:sldLayoutChg>
      </pc:sldMasterChg>
      <pc:sldMasterChg chg="modSp mod modSldLayout">
        <pc:chgData name="Sexton, John" userId="6f8ddc9b-73e0-45f3-8d22-a5391a7cd45e" providerId="ADAL" clId="{CEEBC2D5-6DC7-4F10-AAB3-F5C6EB3FB19C}" dt="2021-03-29T13:21:49.094" v="63" actId="16037"/>
        <pc:sldMasterMkLst>
          <pc:docMk/>
          <pc:sldMasterMk cId="1440293156" sldId="2147483672"/>
        </pc:sldMasterMkLst>
        <pc:spChg chg="mod">
          <ac:chgData name="Sexton, John" userId="6f8ddc9b-73e0-45f3-8d22-a5391a7cd45e" providerId="ADAL" clId="{CEEBC2D5-6DC7-4F10-AAB3-F5C6EB3FB19C}" dt="2021-03-29T13:21:49.094" v="63" actId="16037"/>
          <ac:spMkLst>
            <pc:docMk/>
            <pc:sldMasterMk cId="1440293156" sldId="2147483672"/>
            <ac:spMk id="2" creationId="{00000000-0000-0000-0000-000000000000}"/>
          </ac:spMkLst>
        </pc:spChg>
        <pc:spChg chg="mod">
          <ac:chgData name="Sexton, John" userId="6f8ddc9b-73e0-45f3-8d22-a5391a7cd45e" providerId="ADAL" clId="{CEEBC2D5-6DC7-4F10-AAB3-F5C6EB3FB19C}" dt="2021-03-29T13:08:20.270" v="15" actId="2711"/>
          <ac:spMkLst>
            <pc:docMk/>
            <pc:sldMasterMk cId="1440293156" sldId="2147483672"/>
            <ac:spMk id="3" creationId="{00000000-0000-0000-0000-000000000000}"/>
          </ac:spMkLst>
        </pc:spChg>
        <pc:spChg chg="mod">
          <ac:chgData name="Sexton, John" userId="6f8ddc9b-73e0-45f3-8d22-a5391a7cd45e" providerId="ADAL" clId="{CEEBC2D5-6DC7-4F10-AAB3-F5C6EB3FB19C}" dt="2021-03-29T13:12:46.839" v="34" actId="1076"/>
          <ac:spMkLst>
            <pc:docMk/>
            <pc:sldMasterMk cId="1440293156" sldId="2147483672"/>
            <ac:spMk id="4" creationId="{00000000-0000-0000-0000-000000000000}"/>
          </ac:spMkLst>
        </pc:spChg>
        <pc:spChg chg="mod">
          <ac:chgData name="Sexton, John" userId="6f8ddc9b-73e0-45f3-8d22-a5391a7cd45e" providerId="ADAL" clId="{CEEBC2D5-6DC7-4F10-AAB3-F5C6EB3FB19C}" dt="2021-03-29T13:14:08.706" v="42" actId="14100"/>
          <ac:spMkLst>
            <pc:docMk/>
            <pc:sldMasterMk cId="1440293156" sldId="2147483672"/>
            <ac:spMk id="5" creationId="{00000000-0000-0000-0000-000000000000}"/>
          </ac:spMkLst>
        </pc:spChg>
        <pc:spChg chg="mod">
          <ac:chgData name="Sexton, John" userId="6f8ddc9b-73e0-45f3-8d22-a5391a7cd45e" providerId="ADAL" clId="{CEEBC2D5-6DC7-4F10-AAB3-F5C6EB3FB19C}" dt="2021-03-29T13:13:37.117" v="38" actId="207"/>
          <ac:spMkLst>
            <pc:docMk/>
            <pc:sldMasterMk cId="1440293156" sldId="2147483672"/>
            <ac:spMk id="6" creationId="{00000000-0000-0000-0000-000000000000}"/>
          </ac:spMkLst>
        </pc:spChg>
        <pc:sldLayoutChg chg="modSp mod">
          <pc:chgData name="Sexton, John" userId="6f8ddc9b-73e0-45f3-8d22-a5391a7cd45e" providerId="ADAL" clId="{CEEBC2D5-6DC7-4F10-AAB3-F5C6EB3FB19C}" dt="2021-03-29T13:11:36.740" v="28" actId="1076"/>
          <pc:sldLayoutMkLst>
            <pc:docMk/>
            <pc:sldMasterMk cId="1440293156" sldId="2147483672"/>
            <pc:sldLayoutMk cId="2629477272" sldId="2147483673"/>
          </pc:sldLayoutMkLst>
          <pc:spChg chg="mod">
            <ac:chgData name="Sexton, John" userId="6f8ddc9b-73e0-45f3-8d22-a5391a7cd45e" providerId="ADAL" clId="{CEEBC2D5-6DC7-4F10-AAB3-F5C6EB3FB19C}" dt="2021-03-29T13:11:36.740" v="28" actId="1076"/>
            <ac:spMkLst>
              <pc:docMk/>
              <pc:sldMasterMk cId="1440293156" sldId="2147483672"/>
              <pc:sldLayoutMk cId="2629477272" sldId="2147483673"/>
              <ac:spMk id="4" creationId="{00000000-0000-0000-0000-000000000000}"/>
            </ac:spMkLst>
          </pc:spChg>
          <pc:spChg chg="mod">
            <ac:chgData name="Sexton, John" userId="6f8ddc9b-73e0-45f3-8d22-a5391a7cd45e" providerId="ADAL" clId="{CEEBC2D5-6DC7-4F10-AAB3-F5C6EB3FB19C}" dt="2021-03-29T13:11:36.740" v="28" actId="1076"/>
            <ac:spMkLst>
              <pc:docMk/>
              <pc:sldMasterMk cId="1440293156" sldId="2147483672"/>
              <pc:sldLayoutMk cId="2629477272" sldId="2147483673"/>
              <ac:spMk id="5" creationId="{00000000-0000-0000-0000-000000000000}"/>
            </ac:spMkLst>
          </pc:spChg>
          <pc:spChg chg="mod">
            <ac:chgData name="Sexton, John" userId="6f8ddc9b-73e0-45f3-8d22-a5391a7cd45e" providerId="ADAL" clId="{CEEBC2D5-6DC7-4F10-AAB3-F5C6EB3FB19C}" dt="2021-03-29T13:11:36.740" v="28" actId="1076"/>
            <ac:spMkLst>
              <pc:docMk/>
              <pc:sldMasterMk cId="1440293156" sldId="2147483672"/>
              <pc:sldLayoutMk cId="2629477272" sldId="2147483673"/>
              <ac:spMk id="6" creationId="{00000000-0000-0000-0000-000000000000}"/>
            </ac:spMkLst>
          </pc:spChg>
        </pc:sldLayoutChg>
        <pc:sldLayoutChg chg="modSp mod">
          <pc:chgData name="Sexton, John" userId="6f8ddc9b-73e0-45f3-8d22-a5391a7cd45e" providerId="ADAL" clId="{CEEBC2D5-6DC7-4F10-AAB3-F5C6EB3FB19C}" dt="2021-03-29T13:15:26.787" v="44" actId="14100"/>
          <pc:sldLayoutMkLst>
            <pc:docMk/>
            <pc:sldMasterMk cId="1440293156" sldId="2147483672"/>
            <pc:sldLayoutMk cId="3532420212" sldId="2147483674"/>
          </pc:sldLayoutMkLst>
          <pc:spChg chg="mod">
            <ac:chgData name="Sexton, John" userId="6f8ddc9b-73e0-45f3-8d22-a5391a7cd45e" providerId="ADAL" clId="{CEEBC2D5-6DC7-4F10-AAB3-F5C6EB3FB19C}" dt="2021-03-29T13:15:19.760" v="43" actId="1076"/>
            <ac:spMkLst>
              <pc:docMk/>
              <pc:sldMasterMk cId="1440293156" sldId="2147483672"/>
              <pc:sldLayoutMk cId="3532420212" sldId="2147483674"/>
              <ac:spMk id="4" creationId="{00000000-0000-0000-0000-000000000000}"/>
            </ac:spMkLst>
          </pc:spChg>
          <pc:spChg chg="mod">
            <ac:chgData name="Sexton, John" userId="6f8ddc9b-73e0-45f3-8d22-a5391a7cd45e" providerId="ADAL" clId="{CEEBC2D5-6DC7-4F10-AAB3-F5C6EB3FB19C}" dt="2021-03-29T13:15:26.787" v="44" actId="14100"/>
            <ac:spMkLst>
              <pc:docMk/>
              <pc:sldMasterMk cId="1440293156" sldId="2147483672"/>
              <pc:sldLayoutMk cId="3532420212" sldId="2147483674"/>
              <ac:spMk id="5" creationId="{00000000-0000-0000-0000-000000000000}"/>
            </ac:spMkLst>
          </pc:spChg>
        </pc:sldLayoutChg>
        <pc:sldLayoutChg chg="addSp delSp modSp mod">
          <pc:chgData name="Sexton, John" userId="6f8ddc9b-73e0-45f3-8d22-a5391a7cd45e" providerId="ADAL" clId="{CEEBC2D5-6DC7-4F10-AAB3-F5C6EB3FB19C}" dt="2021-03-29T13:15:42.527" v="46"/>
          <pc:sldLayoutMkLst>
            <pc:docMk/>
            <pc:sldMasterMk cId="1440293156" sldId="2147483672"/>
            <pc:sldLayoutMk cId="305684046" sldId="2147483675"/>
          </pc:sldLayoutMkLst>
          <pc:spChg chg="del">
            <ac:chgData name="Sexton, John" userId="6f8ddc9b-73e0-45f3-8d22-a5391a7cd45e" providerId="ADAL" clId="{CEEBC2D5-6DC7-4F10-AAB3-F5C6EB3FB19C}" dt="2021-03-29T13:15:42.141" v="45" actId="478"/>
            <ac:spMkLst>
              <pc:docMk/>
              <pc:sldMasterMk cId="1440293156" sldId="2147483672"/>
              <pc:sldLayoutMk cId="305684046" sldId="2147483675"/>
              <ac:spMk id="4" creationId="{00000000-0000-0000-0000-000000000000}"/>
            </ac:spMkLst>
          </pc:spChg>
          <pc:spChg chg="del">
            <ac:chgData name="Sexton, John" userId="6f8ddc9b-73e0-45f3-8d22-a5391a7cd45e" providerId="ADAL" clId="{CEEBC2D5-6DC7-4F10-AAB3-F5C6EB3FB19C}" dt="2021-03-29T13:15:42.141" v="45" actId="478"/>
            <ac:spMkLst>
              <pc:docMk/>
              <pc:sldMasterMk cId="1440293156" sldId="2147483672"/>
              <pc:sldLayoutMk cId="305684046" sldId="2147483675"/>
              <ac:spMk id="5" creationId="{00000000-0000-0000-0000-000000000000}"/>
            </ac:spMkLst>
          </pc:spChg>
          <pc:spChg chg="del">
            <ac:chgData name="Sexton, John" userId="6f8ddc9b-73e0-45f3-8d22-a5391a7cd45e" providerId="ADAL" clId="{CEEBC2D5-6DC7-4F10-AAB3-F5C6EB3FB19C}" dt="2021-03-29T13:15:42.141" v="45" actId="478"/>
            <ac:spMkLst>
              <pc:docMk/>
              <pc:sldMasterMk cId="1440293156" sldId="2147483672"/>
              <pc:sldLayoutMk cId="305684046" sldId="2147483675"/>
              <ac:spMk id="6" creationId="{00000000-0000-0000-0000-000000000000}"/>
            </ac:spMkLst>
          </pc:spChg>
          <pc:spChg chg="add mod">
            <ac:chgData name="Sexton, John" userId="6f8ddc9b-73e0-45f3-8d22-a5391a7cd45e" providerId="ADAL" clId="{CEEBC2D5-6DC7-4F10-AAB3-F5C6EB3FB19C}" dt="2021-03-29T13:15:42.527" v="46"/>
            <ac:spMkLst>
              <pc:docMk/>
              <pc:sldMasterMk cId="1440293156" sldId="2147483672"/>
              <pc:sldLayoutMk cId="305684046" sldId="2147483675"/>
              <ac:spMk id="7" creationId="{DD22E7A9-271B-4444-948C-FDADEE9095FC}"/>
            </ac:spMkLst>
          </pc:spChg>
          <pc:spChg chg="add mod">
            <ac:chgData name="Sexton, John" userId="6f8ddc9b-73e0-45f3-8d22-a5391a7cd45e" providerId="ADAL" clId="{CEEBC2D5-6DC7-4F10-AAB3-F5C6EB3FB19C}" dt="2021-03-29T13:15:42.527" v="46"/>
            <ac:spMkLst>
              <pc:docMk/>
              <pc:sldMasterMk cId="1440293156" sldId="2147483672"/>
              <pc:sldLayoutMk cId="305684046" sldId="2147483675"/>
              <ac:spMk id="8" creationId="{C08AC916-0044-4D65-9945-777F0C86B113}"/>
            </ac:spMkLst>
          </pc:spChg>
          <pc:spChg chg="add mod">
            <ac:chgData name="Sexton, John" userId="6f8ddc9b-73e0-45f3-8d22-a5391a7cd45e" providerId="ADAL" clId="{CEEBC2D5-6DC7-4F10-AAB3-F5C6EB3FB19C}" dt="2021-03-29T13:15:42.527" v="46"/>
            <ac:spMkLst>
              <pc:docMk/>
              <pc:sldMasterMk cId="1440293156" sldId="2147483672"/>
              <pc:sldLayoutMk cId="305684046" sldId="2147483675"/>
              <ac:spMk id="9" creationId="{6993917F-EB8B-4ADE-BDA5-1F91DCCC05AB}"/>
            </ac:spMkLst>
          </pc:spChg>
        </pc:sldLayoutChg>
        <pc:sldLayoutChg chg="addSp delSp modSp mod">
          <pc:chgData name="Sexton, John" userId="6f8ddc9b-73e0-45f3-8d22-a5391a7cd45e" providerId="ADAL" clId="{CEEBC2D5-6DC7-4F10-AAB3-F5C6EB3FB19C}" dt="2021-03-29T13:15:47.506" v="48"/>
          <pc:sldLayoutMkLst>
            <pc:docMk/>
            <pc:sldMasterMk cId="1440293156" sldId="2147483672"/>
            <pc:sldLayoutMk cId="2386883857" sldId="2147483676"/>
          </pc:sldLayoutMkLst>
          <pc:spChg chg="del">
            <ac:chgData name="Sexton, John" userId="6f8ddc9b-73e0-45f3-8d22-a5391a7cd45e" providerId="ADAL" clId="{CEEBC2D5-6DC7-4F10-AAB3-F5C6EB3FB19C}" dt="2021-03-29T13:15:47.311" v="47" actId="478"/>
            <ac:spMkLst>
              <pc:docMk/>
              <pc:sldMasterMk cId="1440293156" sldId="2147483672"/>
              <pc:sldLayoutMk cId="2386883857" sldId="2147483676"/>
              <ac:spMk id="5" creationId="{00000000-0000-0000-0000-000000000000}"/>
            </ac:spMkLst>
          </pc:spChg>
          <pc:spChg chg="del">
            <ac:chgData name="Sexton, John" userId="6f8ddc9b-73e0-45f3-8d22-a5391a7cd45e" providerId="ADAL" clId="{CEEBC2D5-6DC7-4F10-AAB3-F5C6EB3FB19C}" dt="2021-03-29T13:15:47.311" v="47" actId="478"/>
            <ac:spMkLst>
              <pc:docMk/>
              <pc:sldMasterMk cId="1440293156" sldId="2147483672"/>
              <pc:sldLayoutMk cId="2386883857" sldId="2147483676"/>
              <ac:spMk id="6" creationId="{00000000-0000-0000-0000-000000000000}"/>
            </ac:spMkLst>
          </pc:spChg>
          <pc:spChg chg="del">
            <ac:chgData name="Sexton, John" userId="6f8ddc9b-73e0-45f3-8d22-a5391a7cd45e" providerId="ADAL" clId="{CEEBC2D5-6DC7-4F10-AAB3-F5C6EB3FB19C}" dt="2021-03-29T13:15:47.311" v="47" actId="478"/>
            <ac:spMkLst>
              <pc:docMk/>
              <pc:sldMasterMk cId="1440293156" sldId="2147483672"/>
              <pc:sldLayoutMk cId="2386883857" sldId="2147483676"/>
              <ac:spMk id="7" creationId="{00000000-0000-0000-0000-000000000000}"/>
            </ac:spMkLst>
          </pc:spChg>
          <pc:spChg chg="add mod">
            <ac:chgData name="Sexton, John" userId="6f8ddc9b-73e0-45f3-8d22-a5391a7cd45e" providerId="ADAL" clId="{CEEBC2D5-6DC7-4F10-AAB3-F5C6EB3FB19C}" dt="2021-03-29T13:15:47.506" v="48"/>
            <ac:spMkLst>
              <pc:docMk/>
              <pc:sldMasterMk cId="1440293156" sldId="2147483672"/>
              <pc:sldLayoutMk cId="2386883857" sldId="2147483676"/>
              <ac:spMk id="8" creationId="{E60B3787-4462-4DB1-8035-5CBA7151A09C}"/>
            </ac:spMkLst>
          </pc:spChg>
          <pc:spChg chg="add mod">
            <ac:chgData name="Sexton, John" userId="6f8ddc9b-73e0-45f3-8d22-a5391a7cd45e" providerId="ADAL" clId="{CEEBC2D5-6DC7-4F10-AAB3-F5C6EB3FB19C}" dt="2021-03-29T13:15:47.506" v="48"/>
            <ac:spMkLst>
              <pc:docMk/>
              <pc:sldMasterMk cId="1440293156" sldId="2147483672"/>
              <pc:sldLayoutMk cId="2386883857" sldId="2147483676"/>
              <ac:spMk id="10" creationId="{3DD4E1B5-5652-4EBC-9556-266ED40B2CDE}"/>
            </ac:spMkLst>
          </pc:spChg>
          <pc:spChg chg="add mod">
            <ac:chgData name="Sexton, John" userId="6f8ddc9b-73e0-45f3-8d22-a5391a7cd45e" providerId="ADAL" clId="{CEEBC2D5-6DC7-4F10-AAB3-F5C6EB3FB19C}" dt="2021-03-29T13:15:47.506" v="48"/>
            <ac:spMkLst>
              <pc:docMk/>
              <pc:sldMasterMk cId="1440293156" sldId="2147483672"/>
              <pc:sldLayoutMk cId="2386883857" sldId="2147483676"/>
              <ac:spMk id="11" creationId="{619028FD-A982-4B87-86AC-38008036BB03}"/>
            </ac:spMkLst>
          </pc:spChg>
        </pc:sldLayoutChg>
        <pc:sldLayoutChg chg="addSp delSp modSp mod">
          <pc:chgData name="Sexton, John" userId="6f8ddc9b-73e0-45f3-8d22-a5391a7cd45e" providerId="ADAL" clId="{CEEBC2D5-6DC7-4F10-AAB3-F5C6EB3FB19C}" dt="2021-03-29T13:15:53.497" v="50"/>
          <pc:sldLayoutMkLst>
            <pc:docMk/>
            <pc:sldMasterMk cId="1440293156" sldId="2147483672"/>
            <pc:sldLayoutMk cId="3701159551" sldId="2147483678"/>
          </pc:sldLayoutMkLst>
          <pc:spChg chg="del">
            <ac:chgData name="Sexton, John" userId="6f8ddc9b-73e0-45f3-8d22-a5391a7cd45e" providerId="ADAL" clId="{CEEBC2D5-6DC7-4F10-AAB3-F5C6EB3FB19C}" dt="2021-03-29T13:15:53.324" v="49" actId="478"/>
            <ac:spMkLst>
              <pc:docMk/>
              <pc:sldMasterMk cId="1440293156" sldId="2147483672"/>
              <pc:sldLayoutMk cId="3701159551" sldId="2147483678"/>
              <ac:spMk id="3" creationId="{00000000-0000-0000-0000-000000000000}"/>
            </ac:spMkLst>
          </pc:spChg>
          <pc:spChg chg="del">
            <ac:chgData name="Sexton, John" userId="6f8ddc9b-73e0-45f3-8d22-a5391a7cd45e" providerId="ADAL" clId="{CEEBC2D5-6DC7-4F10-AAB3-F5C6EB3FB19C}" dt="2021-03-29T13:15:53.324" v="49" actId="478"/>
            <ac:spMkLst>
              <pc:docMk/>
              <pc:sldMasterMk cId="1440293156" sldId="2147483672"/>
              <pc:sldLayoutMk cId="3701159551" sldId="2147483678"/>
              <ac:spMk id="4" creationId="{00000000-0000-0000-0000-000000000000}"/>
            </ac:spMkLst>
          </pc:spChg>
          <pc:spChg chg="del">
            <ac:chgData name="Sexton, John" userId="6f8ddc9b-73e0-45f3-8d22-a5391a7cd45e" providerId="ADAL" clId="{CEEBC2D5-6DC7-4F10-AAB3-F5C6EB3FB19C}" dt="2021-03-29T13:15:53.324" v="49" actId="478"/>
            <ac:spMkLst>
              <pc:docMk/>
              <pc:sldMasterMk cId="1440293156" sldId="2147483672"/>
              <pc:sldLayoutMk cId="3701159551" sldId="2147483678"/>
              <ac:spMk id="5" creationId="{00000000-0000-0000-0000-000000000000}"/>
            </ac:spMkLst>
          </pc:spChg>
          <pc:spChg chg="add mod">
            <ac:chgData name="Sexton, John" userId="6f8ddc9b-73e0-45f3-8d22-a5391a7cd45e" providerId="ADAL" clId="{CEEBC2D5-6DC7-4F10-AAB3-F5C6EB3FB19C}" dt="2021-03-29T13:15:53.497" v="50"/>
            <ac:spMkLst>
              <pc:docMk/>
              <pc:sldMasterMk cId="1440293156" sldId="2147483672"/>
              <pc:sldLayoutMk cId="3701159551" sldId="2147483678"/>
              <ac:spMk id="6" creationId="{03F0448F-B46D-443E-9E08-0E9FE86FD684}"/>
            </ac:spMkLst>
          </pc:spChg>
          <pc:spChg chg="add mod">
            <ac:chgData name="Sexton, John" userId="6f8ddc9b-73e0-45f3-8d22-a5391a7cd45e" providerId="ADAL" clId="{CEEBC2D5-6DC7-4F10-AAB3-F5C6EB3FB19C}" dt="2021-03-29T13:15:53.497" v="50"/>
            <ac:spMkLst>
              <pc:docMk/>
              <pc:sldMasterMk cId="1440293156" sldId="2147483672"/>
              <pc:sldLayoutMk cId="3701159551" sldId="2147483678"/>
              <ac:spMk id="7" creationId="{3540AD51-D5AC-42E8-96B9-490CF94435A3}"/>
            </ac:spMkLst>
          </pc:spChg>
          <pc:spChg chg="add mod">
            <ac:chgData name="Sexton, John" userId="6f8ddc9b-73e0-45f3-8d22-a5391a7cd45e" providerId="ADAL" clId="{CEEBC2D5-6DC7-4F10-AAB3-F5C6EB3FB19C}" dt="2021-03-29T13:15:53.497" v="50"/>
            <ac:spMkLst>
              <pc:docMk/>
              <pc:sldMasterMk cId="1440293156" sldId="2147483672"/>
              <pc:sldLayoutMk cId="3701159551" sldId="2147483678"/>
              <ac:spMk id="8" creationId="{4D8088A7-7155-4A29-A600-7096B2184001}"/>
            </ac:spMkLst>
          </pc:spChg>
        </pc:sldLayoutChg>
        <pc:sldLayoutChg chg="addSp delSp modSp mod">
          <pc:chgData name="Sexton, John" userId="6f8ddc9b-73e0-45f3-8d22-a5391a7cd45e" providerId="ADAL" clId="{CEEBC2D5-6DC7-4F10-AAB3-F5C6EB3FB19C}" dt="2021-03-29T13:15:58.227" v="52"/>
          <pc:sldLayoutMkLst>
            <pc:docMk/>
            <pc:sldMasterMk cId="1440293156" sldId="2147483672"/>
            <pc:sldLayoutMk cId="893367411" sldId="2147483679"/>
          </pc:sldLayoutMkLst>
          <pc:spChg chg="del">
            <ac:chgData name="Sexton, John" userId="6f8ddc9b-73e0-45f3-8d22-a5391a7cd45e" providerId="ADAL" clId="{CEEBC2D5-6DC7-4F10-AAB3-F5C6EB3FB19C}" dt="2021-03-29T13:15:58.053" v="51" actId="478"/>
            <ac:spMkLst>
              <pc:docMk/>
              <pc:sldMasterMk cId="1440293156" sldId="2147483672"/>
              <pc:sldLayoutMk cId="893367411" sldId="2147483679"/>
              <ac:spMk id="2" creationId="{00000000-0000-0000-0000-000000000000}"/>
            </ac:spMkLst>
          </pc:spChg>
          <pc:spChg chg="del">
            <ac:chgData name="Sexton, John" userId="6f8ddc9b-73e0-45f3-8d22-a5391a7cd45e" providerId="ADAL" clId="{CEEBC2D5-6DC7-4F10-AAB3-F5C6EB3FB19C}" dt="2021-03-29T13:15:58.053" v="51" actId="478"/>
            <ac:spMkLst>
              <pc:docMk/>
              <pc:sldMasterMk cId="1440293156" sldId="2147483672"/>
              <pc:sldLayoutMk cId="893367411" sldId="2147483679"/>
              <ac:spMk id="3" creationId="{00000000-0000-0000-0000-000000000000}"/>
            </ac:spMkLst>
          </pc:spChg>
          <pc:spChg chg="del">
            <ac:chgData name="Sexton, John" userId="6f8ddc9b-73e0-45f3-8d22-a5391a7cd45e" providerId="ADAL" clId="{CEEBC2D5-6DC7-4F10-AAB3-F5C6EB3FB19C}" dt="2021-03-29T13:15:58.053" v="51" actId="478"/>
            <ac:spMkLst>
              <pc:docMk/>
              <pc:sldMasterMk cId="1440293156" sldId="2147483672"/>
              <pc:sldLayoutMk cId="893367411" sldId="2147483679"/>
              <ac:spMk id="4" creationId="{00000000-0000-0000-0000-000000000000}"/>
            </ac:spMkLst>
          </pc:spChg>
          <pc:spChg chg="add mod">
            <ac:chgData name="Sexton, John" userId="6f8ddc9b-73e0-45f3-8d22-a5391a7cd45e" providerId="ADAL" clId="{CEEBC2D5-6DC7-4F10-AAB3-F5C6EB3FB19C}" dt="2021-03-29T13:15:58.227" v="52"/>
            <ac:spMkLst>
              <pc:docMk/>
              <pc:sldMasterMk cId="1440293156" sldId="2147483672"/>
              <pc:sldLayoutMk cId="893367411" sldId="2147483679"/>
              <ac:spMk id="5" creationId="{03F319B4-8F01-405B-87D2-A05F16CFB23F}"/>
            </ac:spMkLst>
          </pc:spChg>
          <pc:spChg chg="add mod">
            <ac:chgData name="Sexton, John" userId="6f8ddc9b-73e0-45f3-8d22-a5391a7cd45e" providerId="ADAL" clId="{CEEBC2D5-6DC7-4F10-AAB3-F5C6EB3FB19C}" dt="2021-03-29T13:15:58.227" v="52"/>
            <ac:spMkLst>
              <pc:docMk/>
              <pc:sldMasterMk cId="1440293156" sldId="2147483672"/>
              <pc:sldLayoutMk cId="893367411" sldId="2147483679"/>
              <ac:spMk id="6" creationId="{B0C05168-62FF-4BD4-A9D3-5364B83C3841}"/>
            </ac:spMkLst>
          </pc:spChg>
          <pc:spChg chg="add mod">
            <ac:chgData name="Sexton, John" userId="6f8ddc9b-73e0-45f3-8d22-a5391a7cd45e" providerId="ADAL" clId="{CEEBC2D5-6DC7-4F10-AAB3-F5C6EB3FB19C}" dt="2021-03-29T13:15:58.227" v="52"/>
            <ac:spMkLst>
              <pc:docMk/>
              <pc:sldMasterMk cId="1440293156" sldId="2147483672"/>
              <pc:sldLayoutMk cId="893367411" sldId="2147483679"/>
              <ac:spMk id="7" creationId="{6B4D7504-1C58-4B83-AC92-63F981A6FCA1}"/>
            </ac:spMkLst>
          </pc:spChg>
        </pc:sldLayoutChg>
        <pc:sldLayoutChg chg="addSp delSp modSp mod">
          <pc:chgData name="Sexton, John" userId="6f8ddc9b-73e0-45f3-8d22-a5391a7cd45e" providerId="ADAL" clId="{CEEBC2D5-6DC7-4F10-AAB3-F5C6EB3FB19C}" dt="2021-03-29T13:16:02.267" v="54"/>
          <pc:sldLayoutMkLst>
            <pc:docMk/>
            <pc:sldMasterMk cId="1440293156" sldId="2147483672"/>
            <pc:sldLayoutMk cId="4207113091" sldId="2147483680"/>
          </pc:sldLayoutMkLst>
          <pc:spChg chg="del">
            <ac:chgData name="Sexton, John" userId="6f8ddc9b-73e0-45f3-8d22-a5391a7cd45e" providerId="ADAL" clId="{CEEBC2D5-6DC7-4F10-AAB3-F5C6EB3FB19C}" dt="2021-03-29T13:16:02.123" v="53" actId="478"/>
            <ac:spMkLst>
              <pc:docMk/>
              <pc:sldMasterMk cId="1440293156" sldId="2147483672"/>
              <pc:sldLayoutMk cId="4207113091" sldId="2147483680"/>
              <ac:spMk id="5" creationId="{00000000-0000-0000-0000-000000000000}"/>
            </ac:spMkLst>
          </pc:spChg>
          <pc:spChg chg="del">
            <ac:chgData name="Sexton, John" userId="6f8ddc9b-73e0-45f3-8d22-a5391a7cd45e" providerId="ADAL" clId="{CEEBC2D5-6DC7-4F10-AAB3-F5C6EB3FB19C}" dt="2021-03-29T13:16:02.123" v="53" actId="478"/>
            <ac:spMkLst>
              <pc:docMk/>
              <pc:sldMasterMk cId="1440293156" sldId="2147483672"/>
              <pc:sldLayoutMk cId="4207113091" sldId="2147483680"/>
              <ac:spMk id="6" creationId="{00000000-0000-0000-0000-000000000000}"/>
            </ac:spMkLst>
          </pc:spChg>
          <pc:spChg chg="del">
            <ac:chgData name="Sexton, John" userId="6f8ddc9b-73e0-45f3-8d22-a5391a7cd45e" providerId="ADAL" clId="{CEEBC2D5-6DC7-4F10-AAB3-F5C6EB3FB19C}" dt="2021-03-29T13:16:02.123" v="53" actId="478"/>
            <ac:spMkLst>
              <pc:docMk/>
              <pc:sldMasterMk cId="1440293156" sldId="2147483672"/>
              <pc:sldLayoutMk cId="4207113091" sldId="2147483680"/>
              <ac:spMk id="7" creationId="{00000000-0000-0000-0000-000000000000}"/>
            </ac:spMkLst>
          </pc:spChg>
          <pc:spChg chg="add mod">
            <ac:chgData name="Sexton, John" userId="6f8ddc9b-73e0-45f3-8d22-a5391a7cd45e" providerId="ADAL" clId="{CEEBC2D5-6DC7-4F10-AAB3-F5C6EB3FB19C}" dt="2021-03-29T13:16:02.267" v="54"/>
            <ac:spMkLst>
              <pc:docMk/>
              <pc:sldMasterMk cId="1440293156" sldId="2147483672"/>
              <pc:sldLayoutMk cId="4207113091" sldId="2147483680"/>
              <ac:spMk id="8" creationId="{184D3826-3CF0-4087-A0F6-3F171B9D6ABD}"/>
            </ac:spMkLst>
          </pc:spChg>
          <pc:spChg chg="add mod">
            <ac:chgData name="Sexton, John" userId="6f8ddc9b-73e0-45f3-8d22-a5391a7cd45e" providerId="ADAL" clId="{CEEBC2D5-6DC7-4F10-AAB3-F5C6EB3FB19C}" dt="2021-03-29T13:16:02.267" v="54"/>
            <ac:spMkLst>
              <pc:docMk/>
              <pc:sldMasterMk cId="1440293156" sldId="2147483672"/>
              <pc:sldLayoutMk cId="4207113091" sldId="2147483680"/>
              <ac:spMk id="9" creationId="{2D979C8F-F698-4F60-AE73-F8CA3D15EB37}"/>
            </ac:spMkLst>
          </pc:spChg>
          <pc:spChg chg="add mod">
            <ac:chgData name="Sexton, John" userId="6f8ddc9b-73e0-45f3-8d22-a5391a7cd45e" providerId="ADAL" clId="{CEEBC2D5-6DC7-4F10-AAB3-F5C6EB3FB19C}" dt="2021-03-29T13:16:02.267" v="54"/>
            <ac:spMkLst>
              <pc:docMk/>
              <pc:sldMasterMk cId="1440293156" sldId="2147483672"/>
              <pc:sldLayoutMk cId="4207113091" sldId="2147483680"/>
              <ac:spMk id="10" creationId="{13E84D57-F13F-4C36-904C-0A8126A5B0B5}"/>
            </ac:spMkLst>
          </pc:spChg>
        </pc:sldLayoutChg>
        <pc:sldLayoutChg chg="addSp delSp modSp mod">
          <pc:chgData name="Sexton, John" userId="6f8ddc9b-73e0-45f3-8d22-a5391a7cd45e" providerId="ADAL" clId="{CEEBC2D5-6DC7-4F10-AAB3-F5C6EB3FB19C}" dt="2021-03-29T13:16:06.431" v="56"/>
          <pc:sldLayoutMkLst>
            <pc:docMk/>
            <pc:sldMasterMk cId="1440293156" sldId="2147483672"/>
            <pc:sldLayoutMk cId="754099735" sldId="2147483681"/>
          </pc:sldLayoutMkLst>
          <pc:spChg chg="del">
            <ac:chgData name="Sexton, John" userId="6f8ddc9b-73e0-45f3-8d22-a5391a7cd45e" providerId="ADAL" clId="{CEEBC2D5-6DC7-4F10-AAB3-F5C6EB3FB19C}" dt="2021-03-29T13:16:06.299" v="55" actId="478"/>
            <ac:spMkLst>
              <pc:docMk/>
              <pc:sldMasterMk cId="1440293156" sldId="2147483672"/>
              <pc:sldLayoutMk cId="754099735" sldId="2147483681"/>
              <ac:spMk id="5" creationId="{00000000-0000-0000-0000-000000000000}"/>
            </ac:spMkLst>
          </pc:spChg>
          <pc:spChg chg="del">
            <ac:chgData name="Sexton, John" userId="6f8ddc9b-73e0-45f3-8d22-a5391a7cd45e" providerId="ADAL" clId="{CEEBC2D5-6DC7-4F10-AAB3-F5C6EB3FB19C}" dt="2021-03-29T13:16:06.299" v="55" actId="478"/>
            <ac:spMkLst>
              <pc:docMk/>
              <pc:sldMasterMk cId="1440293156" sldId="2147483672"/>
              <pc:sldLayoutMk cId="754099735" sldId="2147483681"/>
              <ac:spMk id="6" creationId="{00000000-0000-0000-0000-000000000000}"/>
            </ac:spMkLst>
          </pc:spChg>
          <pc:spChg chg="del">
            <ac:chgData name="Sexton, John" userId="6f8ddc9b-73e0-45f3-8d22-a5391a7cd45e" providerId="ADAL" clId="{CEEBC2D5-6DC7-4F10-AAB3-F5C6EB3FB19C}" dt="2021-03-29T13:16:06.299" v="55" actId="478"/>
            <ac:spMkLst>
              <pc:docMk/>
              <pc:sldMasterMk cId="1440293156" sldId="2147483672"/>
              <pc:sldLayoutMk cId="754099735" sldId="2147483681"/>
              <ac:spMk id="7" creationId="{00000000-0000-0000-0000-000000000000}"/>
            </ac:spMkLst>
          </pc:spChg>
          <pc:spChg chg="add mod">
            <ac:chgData name="Sexton, John" userId="6f8ddc9b-73e0-45f3-8d22-a5391a7cd45e" providerId="ADAL" clId="{CEEBC2D5-6DC7-4F10-AAB3-F5C6EB3FB19C}" dt="2021-03-29T13:16:06.431" v="56"/>
            <ac:spMkLst>
              <pc:docMk/>
              <pc:sldMasterMk cId="1440293156" sldId="2147483672"/>
              <pc:sldLayoutMk cId="754099735" sldId="2147483681"/>
              <ac:spMk id="8" creationId="{39B0AD0D-7148-4391-8A24-1E4DDCF46053}"/>
            </ac:spMkLst>
          </pc:spChg>
          <pc:spChg chg="add mod">
            <ac:chgData name="Sexton, John" userId="6f8ddc9b-73e0-45f3-8d22-a5391a7cd45e" providerId="ADAL" clId="{CEEBC2D5-6DC7-4F10-AAB3-F5C6EB3FB19C}" dt="2021-03-29T13:16:06.431" v="56"/>
            <ac:spMkLst>
              <pc:docMk/>
              <pc:sldMasterMk cId="1440293156" sldId="2147483672"/>
              <pc:sldLayoutMk cId="754099735" sldId="2147483681"/>
              <ac:spMk id="9" creationId="{002754FC-6627-43B3-88F9-89704FDFA368}"/>
            </ac:spMkLst>
          </pc:spChg>
          <pc:spChg chg="add mod">
            <ac:chgData name="Sexton, John" userId="6f8ddc9b-73e0-45f3-8d22-a5391a7cd45e" providerId="ADAL" clId="{CEEBC2D5-6DC7-4F10-AAB3-F5C6EB3FB19C}" dt="2021-03-29T13:16:06.431" v="56"/>
            <ac:spMkLst>
              <pc:docMk/>
              <pc:sldMasterMk cId="1440293156" sldId="2147483672"/>
              <pc:sldLayoutMk cId="754099735" sldId="2147483681"/>
              <ac:spMk id="10" creationId="{C5AA8306-9F2F-4C71-BD84-FBDB404DB402}"/>
            </ac:spMkLst>
          </pc:spChg>
        </pc:sldLayoutChg>
      </pc:sldMasterChg>
      <pc:sldMasterChg chg="modSp">
        <pc:chgData name="Sexton, John" userId="6f8ddc9b-73e0-45f3-8d22-a5391a7cd45e" providerId="ADAL" clId="{CEEBC2D5-6DC7-4F10-AAB3-F5C6EB3FB19C}" dt="2021-03-29T13:16:18.229" v="59" actId="2711"/>
        <pc:sldMasterMkLst>
          <pc:docMk/>
          <pc:sldMasterMk cId="3212226246" sldId="2147483684"/>
        </pc:sldMasterMkLst>
        <pc:spChg chg="mod">
          <ac:chgData name="Sexton, John" userId="6f8ddc9b-73e0-45f3-8d22-a5391a7cd45e" providerId="ADAL" clId="{CEEBC2D5-6DC7-4F10-AAB3-F5C6EB3FB19C}" dt="2021-03-29T13:16:14.819" v="58" actId="113"/>
          <ac:spMkLst>
            <pc:docMk/>
            <pc:sldMasterMk cId="3212226246" sldId="2147483684"/>
            <ac:spMk id="2" creationId="{00000000-0000-0000-0000-000000000000}"/>
          </ac:spMkLst>
        </pc:spChg>
        <pc:spChg chg="mod">
          <ac:chgData name="Sexton, John" userId="6f8ddc9b-73e0-45f3-8d22-a5391a7cd45e" providerId="ADAL" clId="{CEEBC2D5-6DC7-4F10-AAB3-F5C6EB3FB19C}" dt="2021-03-29T13:16:18.229" v="59" actId="2711"/>
          <ac:spMkLst>
            <pc:docMk/>
            <pc:sldMasterMk cId="3212226246" sldId="2147483684"/>
            <ac:spMk id="3" creationId="{00000000-0000-0000-0000-000000000000}"/>
          </ac:spMkLst>
        </pc:spChg>
      </pc:sldMasterChg>
      <pc:sldMasterChg chg="modSp">
        <pc:chgData name="Sexton, John" userId="6f8ddc9b-73e0-45f3-8d22-a5391a7cd45e" providerId="ADAL" clId="{CEEBC2D5-6DC7-4F10-AAB3-F5C6EB3FB19C}" dt="2021-03-29T13:16:36.914" v="62" actId="2711"/>
        <pc:sldMasterMkLst>
          <pc:docMk/>
          <pc:sldMasterMk cId="4127780860" sldId="2147483696"/>
        </pc:sldMasterMkLst>
        <pc:spChg chg="mod">
          <ac:chgData name="Sexton, John" userId="6f8ddc9b-73e0-45f3-8d22-a5391a7cd45e" providerId="ADAL" clId="{CEEBC2D5-6DC7-4F10-AAB3-F5C6EB3FB19C}" dt="2021-03-29T13:16:31.906" v="61" actId="113"/>
          <ac:spMkLst>
            <pc:docMk/>
            <pc:sldMasterMk cId="4127780860" sldId="2147483696"/>
            <ac:spMk id="2" creationId="{00000000-0000-0000-0000-000000000000}"/>
          </ac:spMkLst>
        </pc:spChg>
        <pc:spChg chg="mod">
          <ac:chgData name="Sexton, John" userId="6f8ddc9b-73e0-45f3-8d22-a5391a7cd45e" providerId="ADAL" clId="{CEEBC2D5-6DC7-4F10-AAB3-F5C6EB3FB19C}" dt="2021-03-29T13:16:36.914" v="62" actId="2711"/>
          <ac:spMkLst>
            <pc:docMk/>
            <pc:sldMasterMk cId="4127780860" sldId="2147483696"/>
            <ac:spMk id="3" creationId="{00000000-0000-0000-0000-000000000000}"/>
          </ac:spMkLst>
        </pc:spChg>
      </pc:sldMasterChg>
      <pc:sldMasterChg chg="modSp">
        <pc:chgData name="Sexton, John" userId="6f8ddc9b-73e0-45f3-8d22-a5391a7cd45e" providerId="ADAL" clId="{CEEBC2D5-6DC7-4F10-AAB3-F5C6EB3FB19C}" dt="2021-03-29T13:08:41.559" v="17" actId="2711"/>
        <pc:sldMasterMkLst>
          <pc:docMk/>
          <pc:sldMasterMk cId="2290194367" sldId="2147483706"/>
        </pc:sldMasterMkLst>
        <pc:spChg chg="mod">
          <ac:chgData name="Sexton, John" userId="6f8ddc9b-73e0-45f3-8d22-a5391a7cd45e" providerId="ADAL" clId="{CEEBC2D5-6DC7-4F10-AAB3-F5C6EB3FB19C}" dt="2021-03-29T13:07:57.533" v="11" actId="113"/>
          <ac:spMkLst>
            <pc:docMk/>
            <pc:sldMasterMk cId="2290194367" sldId="2147483706"/>
            <ac:spMk id="2" creationId="{00000000-0000-0000-0000-000000000000}"/>
          </ac:spMkLst>
        </pc:spChg>
        <pc:spChg chg="mod">
          <ac:chgData name="Sexton, John" userId="6f8ddc9b-73e0-45f3-8d22-a5391a7cd45e" providerId="ADAL" clId="{CEEBC2D5-6DC7-4F10-AAB3-F5C6EB3FB19C}" dt="2021-03-29T13:08:03.114" v="12" actId="2711"/>
          <ac:spMkLst>
            <pc:docMk/>
            <pc:sldMasterMk cId="2290194367" sldId="2147483706"/>
            <ac:spMk id="3" creationId="{00000000-0000-0000-0000-000000000000}"/>
          </ac:spMkLst>
        </pc:spChg>
        <pc:spChg chg="mod">
          <ac:chgData name="Sexton, John" userId="6f8ddc9b-73e0-45f3-8d22-a5391a7cd45e" providerId="ADAL" clId="{CEEBC2D5-6DC7-4F10-AAB3-F5C6EB3FB19C}" dt="2021-03-29T13:08:41.559" v="17" actId="2711"/>
          <ac:spMkLst>
            <pc:docMk/>
            <pc:sldMasterMk cId="2290194367" sldId="2147483706"/>
            <ac:spMk id="4" creationId="{00000000-0000-0000-0000-000000000000}"/>
          </ac:spMkLst>
        </pc:spChg>
        <pc:spChg chg="mod">
          <ac:chgData name="Sexton, John" userId="6f8ddc9b-73e0-45f3-8d22-a5391a7cd45e" providerId="ADAL" clId="{CEEBC2D5-6DC7-4F10-AAB3-F5C6EB3FB19C}" dt="2021-03-29T13:08:41.559" v="17" actId="2711"/>
          <ac:spMkLst>
            <pc:docMk/>
            <pc:sldMasterMk cId="2290194367" sldId="2147483706"/>
            <ac:spMk id="5" creationId="{00000000-0000-0000-0000-000000000000}"/>
          </ac:spMkLst>
        </pc:spChg>
        <pc:spChg chg="mod">
          <ac:chgData name="Sexton, John" userId="6f8ddc9b-73e0-45f3-8d22-a5391a7cd45e" providerId="ADAL" clId="{CEEBC2D5-6DC7-4F10-AAB3-F5C6EB3FB19C}" dt="2021-03-29T13:08:41.559" v="17" actId="2711"/>
          <ac:spMkLst>
            <pc:docMk/>
            <pc:sldMasterMk cId="2290194367" sldId="2147483706"/>
            <ac:spMk id="6" creationId="{00000000-0000-0000-0000-000000000000}"/>
          </ac:spMkLst>
        </pc:spChg>
      </pc:sldMasterChg>
    </pc:docChg>
  </pc:docChgLst>
  <pc:docChgLst>
    <pc:chgData name="Sexton, John" userId="6f8ddc9b-73e0-45f3-8d22-a5391a7cd45e" providerId="ADAL" clId="{061F14BB-0890-8B4B-B432-0C55AE6FDE0A}"/>
    <pc:docChg chg="modMainMaster">
      <pc:chgData name="Sexton, John" userId="6f8ddc9b-73e0-45f3-8d22-a5391a7cd45e" providerId="ADAL" clId="{061F14BB-0890-8B4B-B432-0C55AE6FDE0A}" dt="2021-04-01T14:11:27.455" v="24" actId="113"/>
      <pc:docMkLst>
        <pc:docMk/>
      </pc:docMkLst>
      <pc:sldMasterChg chg="addSp delSp modSp mod modSldLayout">
        <pc:chgData name="Sexton, John" userId="6f8ddc9b-73e0-45f3-8d22-a5391a7cd45e" providerId="ADAL" clId="{061F14BB-0890-8B4B-B432-0C55AE6FDE0A}" dt="2021-04-01T14:10:31.383" v="12" actId="113"/>
        <pc:sldMasterMkLst>
          <pc:docMk/>
          <pc:sldMasterMk cId="594548457" sldId="2147483648"/>
        </pc:sldMasterMkLst>
        <pc:spChg chg="mod">
          <ac:chgData name="Sexton, John" userId="6f8ddc9b-73e0-45f3-8d22-a5391a7cd45e" providerId="ADAL" clId="{061F14BB-0890-8B4B-B432-0C55AE6FDE0A}" dt="2021-04-01T14:10:02.496" v="8" actId="113"/>
          <ac:spMkLst>
            <pc:docMk/>
            <pc:sldMasterMk cId="594548457" sldId="2147483648"/>
            <ac:spMk id="2" creationId="{00000000-0000-0000-0000-000000000000}"/>
          </ac:spMkLst>
        </pc:spChg>
        <pc:spChg chg="add del mod">
          <ac:chgData name="Sexton, John" userId="6f8ddc9b-73e0-45f3-8d22-a5391a7cd45e" providerId="ADAL" clId="{061F14BB-0890-8B4B-B432-0C55AE6FDE0A}" dt="2021-04-01T14:10:06.430" v="10"/>
          <ac:spMkLst>
            <pc:docMk/>
            <pc:sldMasterMk cId="594548457" sldId="2147483648"/>
            <ac:spMk id="7" creationId="{4AE8FE80-4B21-C44B-8089-DAA6DB463BC0}"/>
          </ac:spMkLst>
        </pc:spChg>
        <pc:sldLayoutChg chg="modSp">
          <pc:chgData name="Sexton, John" userId="6f8ddc9b-73e0-45f3-8d22-a5391a7cd45e" providerId="ADAL" clId="{061F14BB-0890-8B4B-B432-0C55AE6FDE0A}" dt="2021-04-01T14:10:27.487" v="11" actId="113"/>
          <pc:sldLayoutMkLst>
            <pc:docMk/>
            <pc:sldMasterMk cId="594548457" sldId="2147483648"/>
            <pc:sldLayoutMk cId="1819088010" sldId="2147483649"/>
          </pc:sldLayoutMkLst>
          <pc:spChg chg="mod">
            <ac:chgData name="Sexton, John" userId="6f8ddc9b-73e0-45f3-8d22-a5391a7cd45e" providerId="ADAL" clId="{061F14BB-0890-8B4B-B432-0C55AE6FDE0A}" dt="2021-04-01T14:10:27.487" v="11" actId="113"/>
            <ac:spMkLst>
              <pc:docMk/>
              <pc:sldMasterMk cId="594548457" sldId="2147483648"/>
              <pc:sldLayoutMk cId="1819088010" sldId="2147483649"/>
              <ac:spMk id="2" creationId="{00000000-0000-0000-0000-000000000000}"/>
            </ac:spMkLst>
          </pc:spChg>
        </pc:sldLayoutChg>
        <pc:sldLayoutChg chg="modSp">
          <pc:chgData name="Sexton, John" userId="6f8ddc9b-73e0-45f3-8d22-a5391a7cd45e" providerId="ADAL" clId="{061F14BB-0890-8B4B-B432-0C55AE6FDE0A}" dt="2021-04-01T14:10:31.383" v="12" actId="113"/>
          <pc:sldLayoutMkLst>
            <pc:docMk/>
            <pc:sldMasterMk cId="594548457" sldId="2147483648"/>
            <pc:sldLayoutMk cId="3887912464" sldId="2147483651"/>
          </pc:sldLayoutMkLst>
          <pc:spChg chg="mod">
            <ac:chgData name="Sexton, John" userId="6f8ddc9b-73e0-45f3-8d22-a5391a7cd45e" providerId="ADAL" clId="{061F14BB-0890-8B4B-B432-0C55AE6FDE0A}" dt="2021-04-01T14:10:31.383" v="12" actId="113"/>
            <ac:spMkLst>
              <pc:docMk/>
              <pc:sldMasterMk cId="594548457" sldId="2147483648"/>
              <pc:sldLayoutMk cId="3887912464" sldId="2147483651"/>
              <ac:spMk id="2" creationId="{00000000-0000-0000-0000-000000000000}"/>
            </ac:spMkLst>
          </pc:spChg>
        </pc:sldLayoutChg>
      </pc:sldMasterChg>
      <pc:sldMasterChg chg="modSp modSldLayout">
        <pc:chgData name="Sexton, John" userId="6f8ddc9b-73e0-45f3-8d22-a5391a7cd45e" providerId="ADAL" clId="{061F14BB-0890-8B4B-B432-0C55AE6FDE0A}" dt="2021-04-01T14:11:00.639" v="18" actId="113"/>
        <pc:sldMasterMkLst>
          <pc:docMk/>
          <pc:sldMasterMk cId="1440293156" sldId="2147483672"/>
        </pc:sldMasterMkLst>
        <pc:spChg chg="mod">
          <ac:chgData name="Sexton, John" userId="6f8ddc9b-73e0-45f3-8d22-a5391a7cd45e" providerId="ADAL" clId="{061F14BB-0890-8B4B-B432-0C55AE6FDE0A}" dt="2021-04-01T14:10:50.695" v="16" actId="113"/>
          <ac:spMkLst>
            <pc:docMk/>
            <pc:sldMasterMk cId="1440293156" sldId="2147483672"/>
            <ac:spMk id="2" creationId="{00000000-0000-0000-0000-000000000000}"/>
          </ac:spMkLst>
        </pc:spChg>
        <pc:sldLayoutChg chg="modSp">
          <pc:chgData name="Sexton, John" userId="6f8ddc9b-73e0-45f3-8d22-a5391a7cd45e" providerId="ADAL" clId="{061F14BB-0890-8B4B-B432-0C55AE6FDE0A}" dt="2021-04-01T14:10:54.311" v="17" actId="113"/>
          <pc:sldLayoutMkLst>
            <pc:docMk/>
            <pc:sldMasterMk cId="1440293156" sldId="2147483672"/>
            <pc:sldLayoutMk cId="2629477272" sldId="2147483673"/>
          </pc:sldLayoutMkLst>
          <pc:spChg chg="mod">
            <ac:chgData name="Sexton, John" userId="6f8ddc9b-73e0-45f3-8d22-a5391a7cd45e" providerId="ADAL" clId="{061F14BB-0890-8B4B-B432-0C55AE6FDE0A}" dt="2021-04-01T14:10:54.311" v="17" actId="113"/>
            <ac:spMkLst>
              <pc:docMk/>
              <pc:sldMasterMk cId="1440293156" sldId="2147483672"/>
              <pc:sldLayoutMk cId="2629477272" sldId="2147483673"/>
              <ac:spMk id="2" creationId="{00000000-0000-0000-0000-000000000000}"/>
            </ac:spMkLst>
          </pc:spChg>
        </pc:sldLayoutChg>
        <pc:sldLayoutChg chg="modSp">
          <pc:chgData name="Sexton, John" userId="6f8ddc9b-73e0-45f3-8d22-a5391a7cd45e" providerId="ADAL" clId="{061F14BB-0890-8B4B-B432-0C55AE6FDE0A}" dt="2021-04-01T14:11:00.639" v="18" actId="113"/>
          <pc:sldLayoutMkLst>
            <pc:docMk/>
            <pc:sldMasterMk cId="1440293156" sldId="2147483672"/>
            <pc:sldLayoutMk cId="305684046" sldId="2147483675"/>
          </pc:sldLayoutMkLst>
          <pc:spChg chg="mod">
            <ac:chgData name="Sexton, John" userId="6f8ddc9b-73e0-45f3-8d22-a5391a7cd45e" providerId="ADAL" clId="{061F14BB-0890-8B4B-B432-0C55AE6FDE0A}" dt="2021-04-01T14:11:00.639" v="18" actId="113"/>
            <ac:spMkLst>
              <pc:docMk/>
              <pc:sldMasterMk cId="1440293156" sldId="2147483672"/>
              <pc:sldLayoutMk cId="305684046" sldId="2147483675"/>
              <ac:spMk id="2" creationId="{00000000-0000-0000-0000-000000000000}"/>
            </ac:spMkLst>
          </pc:spChg>
        </pc:sldLayoutChg>
      </pc:sldMasterChg>
      <pc:sldMasterChg chg="modSp modSldLayout">
        <pc:chgData name="Sexton, John" userId="6f8ddc9b-73e0-45f3-8d22-a5391a7cd45e" providerId="ADAL" clId="{061F14BB-0890-8B4B-B432-0C55AE6FDE0A}" dt="2021-04-01T14:11:14.319" v="21" actId="113"/>
        <pc:sldMasterMkLst>
          <pc:docMk/>
          <pc:sldMasterMk cId="3212226246" sldId="2147483684"/>
        </pc:sldMasterMkLst>
        <pc:spChg chg="mod">
          <ac:chgData name="Sexton, John" userId="6f8ddc9b-73e0-45f3-8d22-a5391a7cd45e" providerId="ADAL" clId="{061F14BB-0890-8B4B-B432-0C55AE6FDE0A}" dt="2021-04-01T14:11:07.199" v="19" actId="113"/>
          <ac:spMkLst>
            <pc:docMk/>
            <pc:sldMasterMk cId="3212226246" sldId="2147483684"/>
            <ac:spMk id="2" creationId="{00000000-0000-0000-0000-000000000000}"/>
          </ac:spMkLst>
        </pc:spChg>
        <pc:sldLayoutChg chg="modSp">
          <pc:chgData name="Sexton, John" userId="6f8ddc9b-73e0-45f3-8d22-a5391a7cd45e" providerId="ADAL" clId="{061F14BB-0890-8B4B-B432-0C55AE6FDE0A}" dt="2021-04-01T14:11:10.511" v="20" actId="113"/>
          <pc:sldLayoutMkLst>
            <pc:docMk/>
            <pc:sldMasterMk cId="3212226246" sldId="2147483684"/>
            <pc:sldLayoutMk cId="1492834635" sldId="2147483685"/>
          </pc:sldLayoutMkLst>
          <pc:spChg chg="mod">
            <ac:chgData name="Sexton, John" userId="6f8ddc9b-73e0-45f3-8d22-a5391a7cd45e" providerId="ADAL" clId="{061F14BB-0890-8B4B-B432-0C55AE6FDE0A}" dt="2021-04-01T14:11:10.511" v="20" actId="113"/>
            <ac:spMkLst>
              <pc:docMk/>
              <pc:sldMasterMk cId="3212226246" sldId="2147483684"/>
              <pc:sldLayoutMk cId="1492834635" sldId="2147483685"/>
              <ac:spMk id="2" creationId="{00000000-0000-0000-0000-000000000000}"/>
            </ac:spMkLst>
          </pc:spChg>
        </pc:sldLayoutChg>
        <pc:sldLayoutChg chg="modSp">
          <pc:chgData name="Sexton, John" userId="6f8ddc9b-73e0-45f3-8d22-a5391a7cd45e" providerId="ADAL" clId="{061F14BB-0890-8B4B-B432-0C55AE6FDE0A}" dt="2021-04-01T14:11:14.319" v="21" actId="113"/>
          <pc:sldLayoutMkLst>
            <pc:docMk/>
            <pc:sldMasterMk cId="3212226246" sldId="2147483684"/>
            <pc:sldLayoutMk cId="2505908899" sldId="2147483687"/>
          </pc:sldLayoutMkLst>
          <pc:spChg chg="mod">
            <ac:chgData name="Sexton, John" userId="6f8ddc9b-73e0-45f3-8d22-a5391a7cd45e" providerId="ADAL" clId="{061F14BB-0890-8B4B-B432-0C55AE6FDE0A}" dt="2021-04-01T14:11:14.319" v="21" actId="113"/>
            <ac:spMkLst>
              <pc:docMk/>
              <pc:sldMasterMk cId="3212226246" sldId="2147483684"/>
              <pc:sldLayoutMk cId="2505908899" sldId="2147483687"/>
              <ac:spMk id="2" creationId="{00000000-0000-0000-0000-000000000000}"/>
            </ac:spMkLst>
          </pc:spChg>
        </pc:sldLayoutChg>
      </pc:sldMasterChg>
      <pc:sldMasterChg chg="modSp modSldLayout">
        <pc:chgData name="Sexton, John" userId="6f8ddc9b-73e0-45f3-8d22-a5391a7cd45e" providerId="ADAL" clId="{061F14BB-0890-8B4B-B432-0C55AE6FDE0A}" dt="2021-04-01T14:11:27.455" v="24" actId="113"/>
        <pc:sldMasterMkLst>
          <pc:docMk/>
          <pc:sldMasterMk cId="4127780860" sldId="2147483696"/>
        </pc:sldMasterMkLst>
        <pc:spChg chg="mod">
          <ac:chgData name="Sexton, John" userId="6f8ddc9b-73e0-45f3-8d22-a5391a7cd45e" providerId="ADAL" clId="{061F14BB-0890-8B4B-B432-0C55AE6FDE0A}" dt="2021-04-01T14:11:19.304" v="22" actId="113"/>
          <ac:spMkLst>
            <pc:docMk/>
            <pc:sldMasterMk cId="4127780860" sldId="2147483696"/>
            <ac:spMk id="2" creationId="{00000000-0000-0000-0000-000000000000}"/>
          </ac:spMkLst>
        </pc:spChg>
        <pc:sldLayoutChg chg="modSp">
          <pc:chgData name="Sexton, John" userId="6f8ddc9b-73e0-45f3-8d22-a5391a7cd45e" providerId="ADAL" clId="{061F14BB-0890-8B4B-B432-0C55AE6FDE0A}" dt="2021-04-01T14:11:23.455" v="23" actId="113"/>
          <pc:sldLayoutMkLst>
            <pc:docMk/>
            <pc:sldMasterMk cId="4127780860" sldId="2147483696"/>
            <pc:sldLayoutMk cId="1008656512" sldId="2147483697"/>
          </pc:sldLayoutMkLst>
          <pc:spChg chg="mod">
            <ac:chgData name="Sexton, John" userId="6f8ddc9b-73e0-45f3-8d22-a5391a7cd45e" providerId="ADAL" clId="{061F14BB-0890-8B4B-B432-0C55AE6FDE0A}" dt="2021-04-01T14:11:23.455" v="23" actId="113"/>
            <ac:spMkLst>
              <pc:docMk/>
              <pc:sldMasterMk cId="4127780860" sldId="2147483696"/>
              <pc:sldLayoutMk cId="1008656512" sldId="2147483697"/>
              <ac:spMk id="2" creationId="{00000000-0000-0000-0000-000000000000}"/>
            </ac:spMkLst>
          </pc:spChg>
        </pc:sldLayoutChg>
        <pc:sldLayoutChg chg="modSp">
          <pc:chgData name="Sexton, John" userId="6f8ddc9b-73e0-45f3-8d22-a5391a7cd45e" providerId="ADAL" clId="{061F14BB-0890-8B4B-B432-0C55AE6FDE0A}" dt="2021-04-01T14:11:27.455" v="24" actId="113"/>
          <pc:sldLayoutMkLst>
            <pc:docMk/>
            <pc:sldMasterMk cId="4127780860" sldId="2147483696"/>
            <pc:sldLayoutMk cId="3366668131" sldId="2147483699"/>
          </pc:sldLayoutMkLst>
          <pc:spChg chg="mod">
            <ac:chgData name="Sexton, John" userId="6f8ddc9b-73e0-45f3-8d22-a5391a7cd45e" providerId="ADAL" clId="{061F14BB-0890-8B4B-B432-0C55AE6FDE0A}" dt="2021-04-01T14:11:27.455" v="24" actId="113"/>
            <ac:spMkLst>
              <pc:docMk/>
              <pc:sldMasterMk cId="4127780860" sldId="2147483696"/>
              <pc:sldLayoutMk cId="3366668131" sldId="2147483699"/>
              <ac:spMk id="2" creationId="{00000000-0000-0000-0000-000000000000}"/>
            </ac:spMkLst>
          </pc:spChg>
        </pc:sldLayoutChg>
      </pc:sldMasterChg>
      <pc:sldMasterChg chg="modSp modSldLayout">
        <pc:chgData name="Sexton, John" userId="6f8ddc9b-73e0-45f3-8d22-a5391a7cd45e" providerId="ADAL" clId="{061F14BB-0890-8B4B-B432-0C55AE6FDE0A}" dt="2021-04-01T14:10:46.383" v="15" actId="113"/>
        <pc:sldMasterMkLst>
          <pc:docMk/>
          <pc:sldMasterMk cId="2290194367" sldId="2147483706"/>
        </pc:sldMasterMkLst>
        <pc:spChg chg="mod">
          <ac:chgData name="Sexton, John" userId="6f8ddc9b-73e0-45f3-8d22-a5391a7cd45e" providerId="ADAL" clId="{061F14BB-0890-8B4B-B432-0C55AE6FDE0A}" dt="2021-04-01T14:10:40.128" v="13" actId="113"/>
          <ac:spMkLst>
            <pc:docMk/>
            <pc:sldMasterMk cId="2290194367" sldId="2147483706"/>
            <ac:spMk id="2" creationId="{00000000-0000-0000-0000-000000000000}"/>
          </ac:spMkLst>
        </pc:spChg>
        <pc:sldLayoutChg chg="modSp">
          <pc:chgData name="Sexton, John" userId="6f8ddc9b-73e0-45f3-8d22-a5391a7cd45e" providerId="ADAL" clId="{061F14BB-0890-8B4B-B432-0C55AE6FDE0A}" dt="2021-04-01T14:10:43.079" v="14" actId="113"/>
          <pc:sldLayoutMkLst>
            <pc:docMk/>
            <pc:sldMasterMk cId="2290194367" sldId="2147483706"/>
            <pc:sldLayoutMk cId="548652324" sldId="2147483707"/>
          </pc:sldLayoutMkLst>
          <pc:spChg chg="mod">
            <ac:chgData name="Sexton, John" userId="6f8ddc9b-73e0-45f3-8d22-a5391a7cd45e" providerId="ADAL" clId="{061F14BB-0890-8B4B-B432-0C55AE6FDE0A}" dt="2021-04-01T14:10:43.079" v="14" actId="113"/>
            <ac:spMkLst>
              <pc:docMk/>
              <pc:sldMasterMk cId="2290194367" sldId="2147483706"/>
              <pc:sldLayoutMk cId="548652324" sldId="2147483707"/>
              <ac:spMk id="2" creationId="{00000000-0000-0000-0000-000000000000}"/>
            </ac:spMkLst>
          </pc:spChg>
        </pc:sldLayoutChg>
        <pc:sldLayoutChg chg="modSp">
          <pc:chgData name="Sexton, John" userId="6f8ddc9b-73e0-45f3-8d22-a5391a7cd45e" providerId="ADAL" clId="{061F14BB-0890-8B4B-B432-0C55AE6FDE0A}" dt="2021-04-01T14:10:46.383" v="15" actId="113"/>
          <pc:sldLayoutMkLst>
            <pc:docMk/>
            <pc:sldMasterMk cId="2290194367" sldId="2147483706"/>
            <pc:sldLayoutMk cId="2480534118" sldId="2147483709"/>
          </pc:sldLayoutMkLst>
          <pc:spChg chg="mod">
            <ac:chgData name="Sexton, John" userId="6f8ddc9b-73e0-45f3-8d22-a5391a7cd45e" providerId="ADAL" clId="{061F14BB-0890-8B4B-B432-0C55AE6FDE0A}" dt="2021-04-01T14:10:46.383" v="15" actId="113"/>
            <ac:spMkLst>
              <pc:docMk/>
              <pc:sldMasterMk cId="2290194367" sldId="2147483706"/>
              <pc:sldLayoutMk cId="2480534118" sldId="2147483709"/>
              <ac:spMk id="2"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84D104-AA09-481E-AE4D-5A0AFF9771E6}" type="datetimeFigureOut">
              <a:rPr lang="en-US" smtClean="0"/>
              <a:t>2/24/2022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EDA91A-5EAB-4C45-BE23-75F1F111D186}" type="slidenum">
              <a:rPr lang="en-US" smtClean="0"/>
              <a:t>‹#›</a:t>
            </a:fld>
            <a:endParaRPr lang="en-US"/>
          </a:p>
        </p:txBody>
      </p:sp>
    </p:spTree>
    <p:extLst>
      <p:ext uri="{BB962C8B-B14F-4D97-AF65-F5344CB8AC3E}">
        <p14:creationId xmlns:p14="http://schemas.microsoft.com/office/powerpoint/2010/main" val="2841095379"/>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42C93-A9B4-42FF-8270-9346D083BF7C}" type="datetimeFigureOut">
              <a:rPr lang="en-US" smtClean="0"/>
              <a:t>2/24/2022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E91B16-8D56-4D14-81F5-CA5D132BA9BF}" type="slidenum">
              <a:rPr lang="en-US" smtClean="0"/>
              <a:t>‹#›</a:t>
            </a:fld>
            <a:endParaRPr lang="en-US"/>
          </a:p>
        </p:txBody>
      </p:sp>
    </p:spTree>
    <p:extLst>
      <p:ext uri="{BB962C8B-B14F-4D97-AF65-F5344CB8AC3E}">
        <p14:creationId xmlns:p14="http://schemas.microsoft.com/office/powerpoint/2010/main" val="2748834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E91B16-8D56-4D14-81F5-CA5D132BA9BF}" type="slidenum">
              <a:rPr lang="en-US" smtClean="0"/>
              <a:t>1</a:t>
            </a:fld>
            <a:endParaRPr lang="en-US"/>
          </a:p>
        </p:txBody>
      </p:sp>
    </p:spTree>
    <p:extLst>
      <p:ext uri="{BB962C8B-B14F-4D97-AF65-F5344CB8AC3E}">
        <p14:creationId xmlns:p14="http://schemas.microsoft.com/office/powerpoint/2010/main" val="767611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1">
    <p:spTree>
      <p:nvGrpSpPr>
        <p:cNvPr id="1" name=""/>
        <p:cNvGrpSpPr/>
        <p:nvPr/>
      </p:nvGrpSpPr>
      <p:grpSpPr>
        <a:xfrm>
          <a:off x="0" y="0"/>
          <a:ext cx="0" cy="0"/>
          <a:chOff x="0" y="0"/>
          <a:chExt cx="0" cy="0"/>
        </a:xfrm>
      </p:grpSpPr>
      <p:sp>
        <p:nvSpPr>
          <p:cNvPr id="2" name="Title 1"/>
          <p:cNvSpPr>
            <a:spLocks noGrp="1"/>
          </p:cNvSpPr>
          <p:nvPr>
            <p:ph type="ctrTitle"/>
          </p:nvPr>
        </p:nvSpPr>
        <p:spPr>
          <a:xfrm>
            <a:off x="3149600" y="1122363"/>
            <a:ext cx="75184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3149600" y="3602038"/>
            <a:ext cx="75184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446523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Slide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hasCustomPrompt="1"/>
          </p:nvPr>
        </p:nvSpPr>
        <p:spPr>
          <a:xfrm>
            <a:off x="5275552" y="830407"/>
            <a:ext cx="5346267" cy="2291484"/>
          </a:xfrm>
        </p:spPr>
        <p:txBody>
          <a:bodyPr/>
          <a:lstStyle>
            <a:lvl1pPr marL="0" indent="0">
              <a:buNone/>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Content Placeholder 2"/>
          <p:cNvSpPr>
            <a:spLocks noGrp="1"/>
          </p:cNvSpPr>
          <p:nvPr>
            <p:ph idx="10" hasCustomPrompt="1"/>
          </p:nvPr>
        </p:nvSpPr>
        <p:spPr>
          <a:xfrm>
            <a:off x="5275552" y="3467388"/>
            <a:ext cx="5346267" cy="2291484"/>
          </a:xfrm>
        </p:spPr>
        <p:txBody>
          <a:bodyPr/>
          <a:lstStyle>
            <a:lvl1pPr marL="0" indent="0">
              <a:buNone/>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Picture</a:t>
            </a:r>
          </a:p>
        </p:txBody>
      </p:sp>
    </p:spTree>
    <p:extLst>
      <p:ext uri="{BB962C8B-B14F-4D97-AF65-F5344CB8AC3E}">
        <p14:creationId xmlns:p14="http://schemas.microsoft.com/office/powerpoint/2010/main" val="3158035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Content Slide 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4160679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Slide 7">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a:xfrm>
            <a:off x="839788" y="365125"/>
            <a:ext cx="10515600" cy="1325563"/>
          </a:xfrm>
        </p:spPr>
        <p:txBody>
          <a:bodyPr/>
          <a:lstStyle/>
          <a:p>
            <a:r>
              <a:rPr lang="en-US"/>
              <a:t>Click to edit Master title style</a:t>
            </a:r>
          </a:p>
        </p:txBody>
      </p:sp>
      <p:sp>
        <p:nvSpPr>
          <p:cNvPr id="1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5"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7"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3510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8">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9788"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48188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9">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9788"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415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10">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9788"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958189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Slide 1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839788" y="365125"/>
            <a:ext cx="10515600" cy="1325563"/>
          </a:xfrm>
        </p:spPr>
        <p:txBody>
          <a:bodyPr/>
          <a:lstStyle/>
          <a:p>
            <a:r>
              <a:rPr lang="en-US"/>
              <a:t>Click to edit Master title style</a:t>
            </a:r>
          </a:p>
        </p:txBody>
      </p:sp>
      <p:sp>
        <p:nvSpPr>
          <p:cNvPr id="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9"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1"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51839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Slide 1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692727" y="272765"/>
            <a:ext cx="8621424" cy="1325563"/>
          </a:xfrm>
        </p:spPr>
        <p:txBody>
          <a:bodyPr/>
          <a:lstStyle/>
          <a:p>
            <a:r>
              <a:rPr lang="en-US" dirty="0"/>
              <a:t>Click to edit Master title style</a:t>
            </a:r>
          </a:p>
        </p:txBody>
      </p:sp>
      <p:sp>
        <p:nvSpPr>
          <p:cNvPr id="9" name="Text Placeholder 4"/>
          <p:cNvSpPr>
            <a:spLocks noGrp="1"/>
          </p:cNvSpPr>
          <p:nvPr>
            <p:ph type="body" sz="quarter" idx="3"/>
          </p:nvPr>
        </p:nvSpPr>
        <p:spPr>
          <a:xfrm>
            <a:off x="692727" y="1653455"/>
            <a:ext cx="862142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Content Placeholder 5"/>
          <p:cNvSpPr>
            <a:spLocks noGrp="1"/>
          </p:cNvSpPr>
          <p:nvPr>
            <p:ph sz="quarter" idx="4"/>
          </p:nvPr>
        </p:nvSpPr>
        <p:spPr>
          <a:xfrm>
            <a:off x="692727" y="2505075"/>
            <a:ext cx="8621424" cy="403427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366958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Slide 1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p:cNvSpPr>
            <a:spLocks noGrp="1"/>
          </p:cNvSpPr>
          <p:nvPr>
            <p:ph type="title"/>
          </p:nvPr>
        </p:nvSpPr>
        <p:spPr>
          <a:xfrm>
            <a:off x="2733964" y="272765"/>
            <a:ext cx="8621424" cy="1325563"/>
          </a:xfrm>
        </p:spPr>
        <p:txBody>
          <a:bodyPr/>
          <a:lstStyle/>
          <a:p>
            <a:r>
              <a:rPr lang="en-US" dirty="0"/>
              <a:t>Click to edit Master title style</a:t>
            </a:r>
          </a:p>
        </p:txBody>
      </p:sp>
      <p:sp>
        <p:nvSpPr>
          <p:cNvPr id="12" name="Text Placeholder 4"/>
          <p:cNvSpPr>
            <a:spLocks noGrp="1"/>
          </p:cNvSpPr>
          <p:nvPr>
            <p:ph type="body" sz="quarter" idx="3"/>
          </p:nvPr>
        </p:nvSpPr>
        <p:spPr>
          <a:xfrm>
            <a:off x="2733964" y="1653455"/>
            <a:ext cx="862142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4"/>
          </p:nvPr>
        </p:nvSpPr>
        <p:spPr>
          <a:xfrm>
            <a:off x="2733964" y="2505075"/>
            <a:ext cx="8621424" cy="403427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8855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209800" y="1233199"/>
            <a:ext cx="75184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8" name="Subtitle 2"/>
          <p:cNvSpPr>
            <a:spLocks noGrp="1"/>
          </p:cNvSpPr>
          <p:nvPr>
            <p:ph type="subTitle" idx="1"/>
          </p:nvPr>
        </p:nvSpPr>
        <p:spPr>
          <a:xfrm>
            <a:off x="2209800" y="3703638"/>
            <a:ext cx="75184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116955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3149600" y="1122363"/>
            <a:ext cx="75184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8" name="Subtitle 2"/>
          <p:cNvSpPr>
            <a:spLocks noGrp="1"/>
          </p:cNvSpPr>
          <p:nvPr>
            <p:ph type="subTitle" idx="1"/>
          </p:nvPr>
        </p:nvSpPr>
        <p:spPr>
          <a:xfrm>
            <a:off x="3149600" y="3602038"/>
            <a:ext cx="75184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412843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p:nvPr>
        </p:nvSpPr>
        <p:spPr>
          <a:xfrm>
            <a:off x="2209800" y="1233199"/>
            <a:ext cx="75184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9" name="Subtitle 2"/>
          <p:cNvSpPr>
            <a:spLocks noGrp="1"/>
          </p:cNvSpPr>
          <p:nvPr>
            <p:ph type="subTitle" idx="1"/>
          </p:nvPr>
        </p:nvSpPr>
        <p:spPr>
          <a:xfrm>
            <a:off x="2209800" y="3703638"/>
            <a:ext cx="75184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445503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Title 1"/>
          <p:cNvSpPr>
            <a:spLocks noGrp="1"/>
          </p:cNvSpPr>
          <p:nvPr>
            <p:ph type="ctrTitle"/>
          </p:nvPr>
        </p:nvSpPr>
        <p:spPr>
          <a:xfrm>
            <a:off x="2281382" y="1122363"/>
            <a:ext cx="75184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16" name="Subtitle 2"/>
          <p:cNvSpPr>
            <a:spLocks noGrp="1"/>
          </p:cNvSpPr>
          <p:nvPr>
            <p:ph type="subTitle" idx="1"/>
          </p:nvPr>
        </p:nvSpPr>
        <p:spPr>
          <a:xfrm>
            <a:off x="2281382" y="3602038"/>
            <a:ext cx="75184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626653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sp>
        <p:nvSpPr>
          <p:cNvPr id="16" name="Title Placeholder 1"/>
          <p:cNvSpPr>
            <a:spLocks noGrp="1"/>
          </p:cNvSpPr>
          <p:nvPr>
            <p:ph type="title"/>
          </p:nvPr>
        </p:nvSpPr>
        <p:spPr>
          <a:xfrm>
            <a:off x="3731490" y="365125"/>
            <a:ext cx="7622309" cy="1325563"/>
          </a:xfrm>
          <a:prstGeom prst="rect">
            <a:avLst/>
          </a:prstGeom>
        </p:spPr>
        <p:txBody>
          <a:bodyPr vert="horz" lIns="91440" tIns="45720" rIns="91440" bIns="45720" rtlCol="0" anchor="ctr">
            <a:normAutofit/>
          </a:bodyPr>
          <a:lstStyle/>
          <a:p>
            <a:r>
              <a:rPr lang="en-US"/>
              <a:t>Click to edit Master title style</a:t>
            </a:r>
          </a:p>
        </p:txBody>
      </p:sp>
      <p:sp>
        <p:nvSpPr>
          <p:cNvPr id="17" name="Text Placeholder 2"/>
          <p:cNvSpPr>
            <a:spLocks noGrp="1"/>
          </p:cNvSpPr>
          <p:nvPr>
            <p:ph idx="1"/>
          </p:nvPr>
        </p:nvSpPr>
        <p:spPr>
          <a:xfrm>
            <a:off x="3842326" y="1825625"/>
            <a:ext cx="7511473"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380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Content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599" cy="1325563"/>
          </a:xfrm>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1315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ntent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78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839788" y="365125"/>
            <a:ext cx="10515600" cy="1325563"/>
          </a:xfrm>
        </p:spPr>
        <p:txBody>
          <a:bodyPr/>
          <a:lstStyle/>
          <a:p>
            <a:r>
              <a:rPr lang="en-US"/>
              <a:t>Click to edit Master title style</a:t>
            </a:r>
          </a:p>
        </p:txBody>
      </p:sp>
      <p:sp>
        <p:nvSpPr>
          <p:cNvPr id="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9" name="Content Placeholder 3"/>
          <p:cNvSpPr>
            <a:spLocks noGrp="1"/>
          </p:cNvSpPr>
          <p:nvPr>
            <p:ph sz="half" idx="2"/>
          </p:nvPr>
        </p:nvSpPr>
        <p:spPr>
          <a:xfrm>
            <a:off x="839788" y="2505075"/>
            <a:ext cx="5157787"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1" name="Content Placeholder 5"/>
          <p:cNvSpPr>
            <a:spLocks noGrp="1"/>
          </p:cNvSpPr>
          <p:nvPr>
            <p:ph sz="quarter" idx="4"/>
          </p:nvPr>
        </p:nvSpPr>
        <p:spPr>
          <a:xfrm>
            <a:off x="6172200" y="2505075"/>
            <a:ext cx="5183188" cy="40342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01991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image" Target="../media/image6.jpg"/><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1A61B4-1B1F-41FD-8DC5-8984AC9D5942}" type="datetimeFigureOut">
              <a:rPr lang="en-US" smtClean="0"/>
              <a:t>2/24/2022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7C096E-1D35-47FB-9D77-F21532063B18}" type="slidenum">
              <a:rPr lang="en-US" smtClean="0"/>
              <a:t>‹#›</a:t>
            </a:fld>
            <a:endParaRPr lang="en-US"/>
          </a:p>
        </p:txBody>
      </p:sp>
    </p:spTree>
    <p:extLst>
      <p:ext uri="{BB962C8B-B14F-4D97-AF65-F5344CB8AC3E}">
        <p14:creationId xmlns:p14="http://schemas.microsoft.com/office/powerpoint/2010/main" val="1054924840"/>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31490" y="365125"/>
            <a:ext cx="7622309"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842326" y="1825625"/>
            <a:ext cx="7511473" cy="47506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0752475"/>
      </p:ext>
    </p:extLst>
  </p:cSld>
  <p:clrMap bg1="lt1" tx1="dk1" bg2="lt2" tx2="dk2" accent1="accent1" accent2="accent2" accent3="accent3" accent4="accent4" accent5="accent5" accent6="accent6" hlink="hlink" folHlink="folHlink"/>
  <p:sldLayoutIdLst>
    <p:sldLayoutId id="2147483755" r:id="rId1"/>
    <p:sldLayoutId id="2147483758" r:id="rId2"/>
    <p:sldLayoutId id="2147483759" r:id="rId3"/>
    <p:sldLayoutId id="2147483757" r:id="rId4"/>
    <p:sldLayoutId id="2147483762" r:id="rId5"/>
    <p:sldLayoutId id="2147483763" r:id="rId6"/>
    <p:sldLayoutId id="2147483764" r:id="rId7"/>
    <p:sldLayoutId id="2147483766" r:id="rId8"/>
    <p:sldLayoutId id="2147483767" r:id="rId9"/>
    <p:sldLayoutId id="2147483768" r:id="rId10"/>
    <p:sldLayoutId id="2147483765" r:id="rId11"/>
    <p:sldLayoutId id="2147483769" r:id="rId12"/>
    <p:sldLayoutId id="2147483770" r:id="rId13"/>
  </p:sldLayoutIdLst>
  <p:txStyles>
    <p:titleStyle>
      <a:lvl1pPr algn="l" defTabSz="914400" rtl="0" eaLnBrk="1" latinLnBrk="0" hangingPunct="1">
        <a:lnSpc>
          <a:spcPct val="90000"/>
        </a:lnSpc>
        <a:spcBef>
          <a:spcPct val="0"/>
        </a:spcBef>
        <a:buNone/>
        <a:defRPr sz="4400" kern="1200">
          <a:solidFill>
            <a:srgbClr val="09549E"/>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549E"/>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549E"/>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549E"/>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549E"/>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549E"/>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dropbox.com/s/zqgf9r969vord5i/Argumentatvie%20Micro.png?dl=0" TargetMode="External"/><Relationship Id="rId13" Type="http://schemas.openxmlformats.org/officeDocument/2006/relationships/hyperlink" Target="https://www.dropbox.com/scl/fi/gvrt7aez42iqxabzhp3lz/Argumentative-Codebook.docx?dl=0&amp;rlkey=qyqd32w8rrnm1aoc11g4qvsxc" TargetMode="External"/><Relationship Id="rId3" Type="http://schemas.openxmlformats.org/officeDocument/2006/relationships/image" Target="../media/image19.png"/><Relationship Id="rId7" Type="http://schemas.openxmlformats.org/officeDocument/2006/relationships/hyperlink" Target="https://www.dropbox.com/s/imdfm1wf2q06fx8/Social%20Co-Construction.png?dl=0" TargetMode="External"/><Relationship Id="rId12" Type="http://schemas.openxmlformats.org/officeDocument/2006/relationships/hyperlink" Target="https://www.dropbox.com/scl/fi/lmwpd6anrmciyy57wbiub/Epistemic-Codebook-Chain-Rule.docx?dl=0&amp;rlkey=nbvpb20a5bwuccfr0632svgww"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hyperlink" Target="https://www.dropbox.com/s/jnp381opwoxlg71/Participation.png?dl=0" TargetMode="External"/><Relationship Id="rId11" Type="http://schemas.openxmlformats.org/officeDocument/2006/relationships/hyperlink" Target="https://stock.adobe.com/images/rabbit-and-turtle/268790547?prev_url=detail" TargetMode="External"/><Relationship Id="rId5" Type="http://schemas.openxmlformats.org/officeDocument/2006/relationships/hyperlink" Target="https://www.dropbox.com/s/oqf4yyh954rjndn/Epistemic.png?dl=0" TargetMode="External"/><Relationship Id="rId10"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hyperlink" Target="https://www.dropbox.com/s/d21g2z7325qvx04/Argumentative%20Macro.png?dl=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607DC685-AF9A-0943-8772-F477685AC743}"/>
              </a:ext>
            </a:extLst>
          </p:cNvPr>
          <p:cNvGrpSpPr/>
          <p:nvPr/>
        </p:nvGrpSpPr>
        <p:grpSpPr>
          <a:xfrm>
            <a:off x="149068" y="2839337"/>
            <a:ext cx="3067031" cy="2381749"/>
            <a:chOff x="5493438" y="1394492"/>
            <a:chExt cx="3067031" cy="2381749"/>
          </a:xfrm>
        </p:grpSpPr>
        <p:sp>
          <p:nvSpPr>
            <p:cNvPr id="25" name="TextBox 24">
              <a:extLst>
                <a:ext uri="{FF2B5EF4-FFF2-40B4-BE49-F238E27FC236}">
                  <a16:creationId xmlns:a16="http://schemas.microsoft.com/office/drawing/2014/main" id="{79377EB9-E064-AB4F-ADF2-193349967C30}"/>
                </a:ext>
              </a:extLst>
            </p:cNvPr>
            <p:cNvSpPr txBox="1"/>
            <p:nvPr/>
          </p:nvSpPr>
          <p:spPr>
            <a:xfrm>
              <a:off x="5805762" y="1422205"/>
              <a:ext cx="2454706" cy="253916"/>
            </a:xfrm>
            <a:prstGeom prst="rect">
              <a:avLst/>
            </a:prstGeom>
            <a:noFill/>
          </p:spPr>
          <p:txBody>
            <a:bodyPr wrap="square" rtlCol="0">
              <a:spAutoFit/>
            </a:bodyPr>
            <a:lstStyle/>
            <a:p>
              <a:pPr algn="ctr"/>
              <a:r>
                <a:rPr lang="en-US" sz="1050" b="1" dirty="0"/>
                <a:t>Literature</a:t>
              </a:r>
            </a:p>
          </p:txBody>
        </p:sp>
        <p:sp>
          <p:nvSpPr>
            <p:cNvPr id="26" name="TextBox 25">
              <a:extLst>
                <a:ext uri="{FF2B5EF4-FFF2-40B4-BE49-F238E27FC236}">
                  <a16:creationId xmlns:a16="http://schemas.microsoft.com/office/drawing/2014/main" id="{AD54E392-77EA-1A43-A465-92A4A30B0EBF}"/>
                </a:ext>
              </a:extLst>
            </p:cNvPr>
            <p:cNvSpPr txBox="1"/>
            <p:nvPr/>
          </p:nvSpPr>
          <p:spPr>
            <a:xfrm>
              <a:off x="5523486" y="1591027"/>
              <a:ext cx="2995902" cy="2185214"/>
            </a:xfrm>
            <a:prstGeom prst="rect">
              <a:avLst/>
            </a:prstGeom>
            <a:noFill/>
          </p:spPr>
          <p:txBody>
            <a:bodyPr wrap="square" rtlCol="0">
              <a:spAutoFit/>
            </a:bodyPr>
            <a:lstStyle/>
            <a:p>
              <a:r>
                <a:rPr lang="en-US" sz="800" dirty="0"/>
                <a:t>Few studies on fully online mathematics courses (Trenholm et al., 2019).</a:t>
              </a:r>
            </a:p>
            <a:p>
              <a:endParaRPr lang="en-US" sz="800" dirty="0"/>
            </a:p>
            <a:p>
              <a:r>
                <a:rPr lang="en-US" sz="800" dirty="0"/>
                <a:t>It is more challenging mathematics online than other text-based topics such as English (Engelbrecht &amp; Harding, 2005). </a:t>
              </a:r>
            </a:p>
            <a:p>
              <a:endParaRPr lang="en-US" sz="800" dirty="0"/>
            </a:p>
            <a:p>
              <a:r>
                <a:rPr lang="en-US" sz="800" dirty="0"/>
                <a:t>Discussions are not widely used in fully asynchronous courses (Trenholm et al., 2015)</a:t>
              </a:r>
            </a:p>
            <a:p>
              <a:endParaRPr lang="en-US" sz="800" dirty="0"/>
            </a:p>
            <a:p>
              <a:r>
                <a:rPr lang="en-US" sz="800" dirty="0"/>
                <a:t>AKC has been employed online to study non-mathematical disciplines (</a:t>
              </a:r>
              <a:r>
                <a:rPr lang="en-US" sz="800" dirty="0" err="1"/>
                <a:t>Schrire</a:t>
              </a:r>
              <a:r>
                <a:rPr lang="en-US" sz="800" dirty="0"/>
                <a:t>, 2006; Clark &amp; Sampson, 2008; </a:t>
              </a:r>
              <a:r>
                <a:rPr lang="en-US" sz="800" dirty="0" err="1"/>
                <a:t>Dubovi</a:t>
              </a:r>
              <a:r>
                <a:rPr lang="en-US" sz="800" dirty="0"/>
                <a:t> &amp; Tabak, 2020).</a:t>
              </a:r>
            </a:p>
            <a:p>
              <a:endParaRPr lang="en-US" sz="800" dirty="0"/>
            </a:p>
            <a:p>
              <a:r>
                <a:rPr lang="en-US" sz="800" dirty="0"/>
                <a:t>AKC has also been used to analyze’ face-to-face interactions in a group work task (Keene, 2016).</a:t>
              </a:r>
            </a:p>
            <a:p>
              <a:r>
                <a:rPr lang="en-US" sz="800" dirty="0"/>
                <a:t> </a:t>
              </a:r>
            </a:p>
            <a:p>
              <a:r>
                <a:rPr lang="en-US" sz="800" dirty="0"/>
                <a:t>. </a:t>
              </a:r>
            </a:p>
          </p:txBody>
        </p:sp>
        <p:sp>
          <p:nvSpPr>
            <p:cNvPr id="27" name="Rounded Rectangle 26">
              <a:extLst>
                <a:ext uri="{FF2B5EF4-FFF2-40B4-BE49-F238E27FC236}">
                  <a16:creationId xmlns:a16="http://schemas.microsoft.com/office/drawing/2014/main" id="{652637A6-9A5F-3B42-9637-B1AFA3A84B1A}"/>
                </a:ext>
              </a:extLst>
            </p:cNvPr>
            <p:cNvSpPr/>
            <p:nvPr/>
          </p:nvSpPr>
          <p:spPr>
            <a:xfrm>
              <a:off x="5493438" y="1394492"/>
              <a:ext cx="3067031" cy="2337654"/>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grpSp>
        <p:nvGrpSpPr>
          <p:cNvPr id="33" name="Group 32">
            <a:extLst>
              <a:ext uri="{FF2B5EF4-FFF2-40B4-BE49-F238E27FC236}">
                <a16:creationId xmlns:a16="http://schemas.microsoft.com/office/drawing/2014/main" id="{F8DBE1CA-FC6A-F94A-AB29-D953B3F9EF8E}"/>
              </a:ext>
            </a:extLst>
          </p:cNvPr>
          <p:cNvGrpSpPr/>
          <p:nvPr/>
        </p:nvGrpSpPr>
        <p:grpSpPr>
          <a:xfrm>
            <a:off x="157238" y="377015"/>
            <a:ext cx="3178962" cy="2467489"/>
            <a:chOff x="5520890" y="1435459"/>
            <a:chExt cx="3178962" cy="2467489"/>
          </a:xfrm>
        </p:grpSpPr>
        <p:sp>
          <p:nvSpPr>
            <p:cNvPr id="34" name="TextBox 33">
              <a:extLst>
                <a:ext uri="{FF2B5EF4-FFF2-40B4-BE49-F238E27FC236}">
                  <a16:creationId xmlns:a16="http://schemas.microsoft.com/office/drawing/2014/main" id="{C6FFFCD1-073A-5C4C-8508-A81001F7B5DD}"/>
                </a:ext>
              </a:extLst>
            </p:cNvPr>
            <p:cNvSpPr txBox="1"/>
            <p:nvPr/>
          </p:nvSpPr>
          <p:spPr>
            <a:xfrm>
              <a:off x="5627210" y="1444253"/>
              <a:ext cx="2654367" cy="253916"/>
            </a:xfrm>
            <a:prstGeom prst="rect">
              <a:avLst/>
            </a:prstGeom>
            <a:noFill/>
            <a:ln>
              <a:noFill/>
            </a:ln>
          </p:spPr>
          <p:txBody>
            <a:bodyPr wrap="square" rtlCol="0">
              <a:spAutoFit/>
            </a:bodyPr>
            <a:lstStyle/>
            <a:p>
              <a:pPr algn="ctr"/>
              <a:r>
                <a:rPr lang="en-US" sz="1050" b="1" dirty="0"/>
                <a:t>Research</a:t>
              </a:r>
              <a:r>
                <a:rPr lang="en-US" sz="800" b="1" dirty="0"/>
                <a:t> </a:t>
              </a:r>
              <a:r>
                <a:rPr lang="en-US" sz="1050" b="1" dirty="0"/>
                <a:t>Context</a:t>
              </a:r>
            </a:p>
          </p:txBody>
        </p:sp>
        <p:sp>
          <p:nvSpPr>
            <p:cNvPr id="35" name="TextBox 34">
              <a:extLst>
                <a:ext uri="{FF2B5EF4-FFF2-40B4-BE49-F238E27FC236}">
                  <a16:creationId xmlns:a16="http://schemas.microsoft.com/office/drawing/2014/main" id="{B3A86C69-CA01-8A4A-9CEC-591B76551ADA}"/>
                </a:ext>
              </a:extLst>
            </p:cNvPr>
            <p:cNvSpPr txBox="1"/>
            <p:nvPr/>
          </p:nvSpPr>
          <p:spPr>
            <a:xfrm>
              <a:off x="5693847" y="1717734"/>
              <a:ext cx="3006005" cy="2185214"/>
            </a:xfrm>
            <a:prstGeom prst="rect">
              <a:avLst/>
            </a:prstGeom>
            <a:noFill/>
          </p:spPr>
          <p:txBody>
            <a:bodyPr wrap="square" rtlCol="0">
              <a:spAutoFit/>
            </a:bodyPr>
            <a:lstStyle/>
            <a:p>
              <a:r>
                <a:rPr lang="en-US" sz="800" dirty="0"/>
                <a:t>Classroom discourse is a fundamental activity in which students have an opportunity to gain mathematical knowledge.</a:t>
              </a:r>
            </a:p>
            <a:p>
              <a:endParaRPr lang="en-US" sz="800" dirty="0"/>
            </a:p>
            <a:p>
              <a:r>
                <a:rPr lang="en-US" sz="800" dirty="0"/>
                <a:t>We are interested in the learning opportunities that students are afforded in asynchronous online mathematical discussion activities. </a:t>
              </a:r>
            </a:p>
            <a:p>
              <a:endParaRPr lang="en-US" sz="800" dirty="0"/>
            </a:p>
            <a:p>
              <a:r>
                <a:rPr lang="en-US" sz="800" b="1" dirty="0">
                  <a:solidFill>
                    <a:srgbClr val="FF0000"/>
                  </a:solidFill>
                </a:rPr>
                <a:t>Research Questions</a:t>
              </a:r>
              <a:r>
                <a:rPr lang="en-US" sz="800" dirty="0"/>
                <a:t> </a:t>
              </a:r>
            </a:p>
            <a:p>
              <a:pPr marL="171450" indent="-171450">
                <a:buFont typeface="Arial" panose="020B0604020202020204" pitchFamily="34" charset="0"/>
                <a:buChar char="•"/>
              </a:pPr>
              <a:r>
                <a:rPr lang="en-US" sz="800" dirty="0"/>
                <a:t>What types of knowledge are constructed during asynchronous math discussions?</a:t>
              </a:r>
            </a:p>
            <a:p>
              <a:endParaRPr lang="en-US" sz="800" dirty="0"/>
            </a:p>
            <a:p>
              <a:pPr marL="171450" indent="-171450">
                <a:buFont typeface="Arial" panose="020B0604020202020204" pitchFamily="34" charset="0"/>
                <a:buChar char="•"/>
              </a:pPr>
              <a:r>
                <a:rPr lang="en-US" sz="800" dirty="0"/>
                <a:t>How do students co-construct knowledge during asynchronous math discussions?</a:t>
              </a:r>
            </a:p>
            <a:p>
              <a:endParaRPr lang="en-US" sz="800" dirty="0"/>
            </a:p>
            <a:p>
              <a:pPr marL="171450" indent="-171450">
                <a:buFont typeface="Arial" panose="020B0604020202020204" pitchFamily="34" charset="0"/>
                <a:buChar char="•"/>
              </a:pPr>
              <a:r>
                <a:rPr lang="en-US" sz="800" dirty="0"/>
                <a:t>How does design of discussion questions impact knowledge construction?</a:t>
              </a:r>
            </a:p>
          </p:txBody>
        </p:sp>
        <p:sp>
          <p:nvSpPr>
            <p:cNvPr id="36" name="Rounded Rectangle 35">
              <a:extLst>
                <a:ext uri="{FF2B5EF4-FFF2-40B4-BE49-F238E27FC236}">
                  <a16:creationId xmlns:a16="http://schemas.microsoft.com/office/drawing/2014/main" id="{D79ADBBA-1647-AA40-9A28-955A5271C72C}"/>
                </a:ext>
              </a:extLst>
            </p:cNvPr>
            <p:cNvSpPr/>
            <p:nvPr/>
          </p:nvSpPr>
          <p:spPr>
            <a:xfrm>
              <a:off x="5520890" y="1435459"/>
              <a:ext cx="3006005" cy="2354599"/>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38" name="Group 37">
            <a:extLst>
              <a:ext uri="{FF2B5EF4-FFF2-40B4-BE49-F238E27FC236}">
                <a16:creationId xmlns:a16="http://schemas.microsoft.com/office/drawing/2014/main" id="{1C0E546D-5A56-914D-A828-79B411066F6E}"/>
              </a:ext>
            </a:extLst>
          </p:cNvPr>
          <p:cNvGrpSpPr/>
          <p:nvPr/>
        </p:nvGrpSpPr>
        <p:grpSpPr>
          <a:xfrm>
            <a:off x="153821" y="5279922"/>
            <a:ext cx="3117178" cy="1552511"/>
            <a:chOff x="5594870" y="1431488"/>
            <a:chExt cx="3522761" cy="2068194"/>
          </a:xfrm>
        </p:grpSpPr>
        <p:sp>
          <p:nvSpPr>
            <p:cNvPr id="39" name="TextBox 38">
              <a:extLst>
                <a:ext uri="{FF2B5EF4-FFF2-40B4-BE49-F238E27FC236}">
                  <a16:creationId xmlns:a16="http://schemas.microsoft.com/office/drawing/2014/main" id="{EB9AB73D-5A6E-2D41-938F-9376EAE7FDCB}"/>
                </a:ext>
              </a:extLst>
            </p:cNvPr>
            <p:cNvSpPr txBox="1"/>
            <p:nvPr/>
          </p:nvSpPr>
          <p:spPr>
            <a:xfrm>
              <a:off x="5723699" y="1470217"/>
              <a:ext cx="3272159" cy="338257"/>
            </a:xfrm>
            <a:prstGeom prst="rect">
              <a:avLst/>
            </a:prstGeom>
            <a:noFill/>
          </p:spPr>
          <p:txBody>
            <a:bodyPr wrap="square" rtlCol="0">
              <a:spAutoFit/>
            </a:bodyPr>
            <a:lstStyle/>
            <a:p>
              <a:pPr algn="ctr"/>
              <a:r>
                <a:rPr lang="en-US" sz="1050" b="1" dirty="0"/>
                <a:t>Theory</a:t>
              </a:r>
            </a:p>
          </p:txBody>
        </p:sp>
        <p:sp>
          <p:nvSpPr>
            <p:cNvPr id="40" name="TextBox 39">
              <a:extLst>
                <a:ext uri="{FF2B5EF4-FFF2-40B4-BE49-F238E27FC236}">
                  <a16:creationId xmlns:a16="http://schemas.microsoft.com/office/drawing/2014/main" id="{AF17B39C-9CCD-B24C-8DB2-069ADD2F1E78}"/>
                </a:ext>
              </a:extLst>
            </p:cNvPr>
            <p:cNvSpPr txBox="1"/>
            <p:nvPr/>
          </p:nvSpPr>
          <p:spPr>
            <a:xfrm>
              <a:off x="5594870" y="1725269"/>
              <a:ext cx="3423259" cy="1763033"/>
            </a:xfrm>
            <a:prstGeom prst="rect">
              <a:avLst/>
            </a:prstGeom>
            <a:noFill/>
          </p:spPr>
          <p:txBody>
            <a:bodyPr wrap="square" lIns="91440" tIns="45720" rIns="91440" bIns="45720" rtlCol="0" anchor="t">
              <a:spAutoFit/>
            </a:bodyPr>
            <a:lstStyle/>
            <a:p>
              <a:r>
                <a:rPr lang="en-US" sz="800" b="1" dirty="0"/>
                <a:t>Emergent Perspective: </a:t>
              </a:r>
              <a:r>
                <a:rPr lang="en-US" sz="800" dirty="0"/>
                <a:t>To study learning, researchers need to coordinate constructivism and interactivism.  The reflexiveness of social and individual construction of meaning works well in social learning settings. (Cobb &amp; Yackel,2006.)</a:t>
              </a:r>
              <a:endParaRPr lang="en-US" dirty="0"/>
            </a:p>
            <a:p>
              <a:r>
                <a:rPr lang="en-US" sz="800" b="1" dirty="0"/>
                <a:t>Design Research</a:t>
              </a:r>
              <a:r>
                <a:rPr lang="en-US" sz="800" dirty="0"/>
                <a:t>: Research which contributes to theory and to practice. "Design experiments involve both developing instructional designs to support particular forms of learning and systematically studying those forms of learning within the context defined by the means of supporting them. ((Cobb, 2003, p.1)</a:t>
              </a:r>
              <a:endParaRPr lang="en-US" sz="800" dirty="0">
                <a:cs typeface="Arial"/>
              </a:endParaRPr>
            </a:p>
          </p:txBody>
        </p:sp>
        <p:sp>
          <p:nvSpPr>
            <p:cNvPr id="41" name="Rounded Rectangle 40">
              <a:extLst>
                <a:ext uri="{FF2B5EF4-FFF2-40B4-BE49-F238E27FC236}">
                  <a16:creationId xmlns:a16="http://schemas.microsoft.com/office/drawing/2014/main" id="{A5A63299-5537-5847-9D2A-5510E20FBF6C}"/>
                </a:ext>
              </a:extLst>
            </p:cNvPr>
            <p:cNvSpPr/>
            <p:nvPr/>
          </p:nvSpPr>
          <p:spPr>
            <a:xfrm>
              <a:off x="5607507" y="1431488"/>
              <a:ext cx="3510124" cy="2068194"/>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pic>
        <p:nvPicPr>
          <p:cNvPr id="58" name="Picture 57" descr="Shape&#10;&#10;Description automatically generated with low confidence">
            <a:extLst>
              <a:ext uri="{FF2B5EF4-FFF2-40B4-BE49-F238E27FC236}">
                <a16:creationId xmlns:a16="http://schemas.microsoft.com/office/drawing/2014/main" id="{DE6370AB-C203-5A42-9F89-AEBD4DDF9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66617" y="6033760"/>
            <a:ext cx="2418802" cy="506573"/>
          </a:xfrm>
          <a:prstGeom prst="rect">
            <a:avLst/>
          </a:prstGeom>
        </p:spPr>
      </p:pic>
      <p:pic>
        <p:nvPicPr>
          <p:cNvPr id="56" name="Picture 55" descr="Logo&#10;&#10;Description automatically generated with low confidence">
            <a:extLst>
              <a:ext uri="{FF2B5EF4-FFF2-40B4-BE49-F238E27FC236}">
                <a16:creationId xmlns:a16="http://schemas.microsoft.com/office/drawing/2014/main" id="{9F7C183D-772E-704E-9CD8-ED44330939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52510" y="6217338"/>
            <a:ext cx="1394117" cy="294584"/>
          </a:xfrm>
          <a:prstGeom prst="rect">
            <a:avLst/>
          </a:prstGeom>
        </p:spPr>
      </p:pic>
      <p:grpSp>
        <p:nvGrpSpPr>
          <p:cNvPr id="59" name="Group 58">
            <a:extLst>
              <a:ext uri="{FF2B5EF4-FFF2-40B4-BE49-F238E27FC236}">
                <a16:creationId xmlns:a16="http://schemas.microsoft.com/office/drawing/2014/main" id="{9C552930-AF54-1642-805C-F2C6D23B89E2}"/>
              </a:ext>
            </a:extLst>
          </p:cNvPr>
          <p:cNvGrpSpPr/>
          <p:nvPr/>
        </p:nvGrpSpPr>
        <p:grpSpPr>
          <a:xfrm>
            <a:off x="8623594" y="441295"/>
            <a:ext cx="3304848" cy="1824423"/>
            <a:chOff x="6334224" y="1464591"/>
            <a:chExt cx="2654094" cy="1824423"/>
          </a:xfrm>
        </p:grpSpPr>
        <p:sp>
          <p:nvSpPr>
            <p:cNvPr id="60" name="TextBox 59">
              <a:extLst>
                <a:ext uri="{FF2B5EF4-FFF2-40B4-BE49-F238E27FC236}">
                  <a16:creationId xmlns:a16="http://schemas.microsoft.com/office/drawing/2014/main" id="{D1577D9D-2C9C-E74D-B2AB-BF27700BAA6B}"/>
                </a:ext>
              </a:extLst>
            </p:cNvPr>
            <p:cNvSpPr txBox="1"/>
            <p:nvPr/>
          </p:nvSpPr>
          <p:spPr>
            <a:xfrm>
              <a:off x="6422228" y="1496751"/>
              <a:ext cx="2396057" cy="253916"/>
            </a:xfrm>
            <a:prstGeom prst="rect">
              <a:avLst/>
            </a:prstGeom>
            <a:noFill/>
          </p:spPr>
          <p:txBody>
            <a:bodyPr wrap="square" rtlCol="0">
              <a:spAutoFit/>
            </a:bodyPr>
            <a:lstStyle/>
            <a:p>
              <a:pPr algn="ctr"/>
              <a:r>
                <a:rPr lang="en-US" sz="1050" b="1" dirty="0"/>
                <a:t>Methods</a:t>
              </a:r>
            </a:p>
          </p:txBody>
        </p:sp>
        <p:sp>
          <p:nvSpPr>
            <p:cNvPr id="61" name="TextBox 60">
              <a:extLst>
                <a:ext uri="{FF2B5EF4-FFF2-40B4-BE49-F238E27FC236}">
                  <a16:creationId xmlns:a16="http://schemas.microsoft.com/office/drawing/2014/main" id="{80658A15-4D68-BA48-ADD2-F6536FA110C6}"/>
                </a:ext>
              </a:extLst>
            </p:cNvPr>
            <p:cNvSpPr txBox="1"/>
            <p:nvPr/>
          </p:nvSpPr>
          <p:spPr>
            <a:xfrm>
              <a:off x="6351825" y="1663958"/>
              <a:ext cx="2535881" cy="1569660"/>
            </a:xfrm>
            <a:prstGeom prst="rect">
              <a:avLst/>
            </a:prstGeom>
            <a:noFill/>
          </p:spPr>
          <p:txBody>
            <a:bodyPr wrap="square" rtlCol="0">
              <a:spAutoFit/>
            </a:bodyPr>
            <a:lstStyle/>
            <a:p>
              <a:pPr marL="171450" indent="-171450">
                <a:buFont typeface="Arial" panose="020B0604020202020204" pitchFamily="34" charset="0"/>
                <a:buChar char="•"/>
              </a:pPr>
              <a:r>
                <a:rPr lang="en-US" sz="800" b="1" dirty="0">
                  <a:solidFill>
                    <a:srgbClr val="FF0000"/>
                  </a:solidFill>
                </a:rPr>
                <a:t>Student population: </a:t>
              </a:r>
              <a:r>
                <a:rPr lang="en-US" sz="800" dirty="0"/>
                <a:t>Majority part-time, over 25, active military white males</a:t>
              </a:r>
            </a:p>
            <a:p>
              <a:pPr marL="171450" indent="-171450">
                <a:buFont typeface="Arial" panose="020B0604020202020204" pitchFamily="34" charset="0"/>
                <a:buChar char="•"/>
              </a:pPr>
              <a:r>
                <a:rPr lang="en-US" sz="800" b="1" dirty="0">
                  <a:solidFill>
                    <a:srgbClr val="FF0000"/>
                  </a:solidFill>
                </a:rPr>
                <a:t>Data collection</a:t>
              </a:r>
              <a:r>
                <a:rPr lang="en-US" sz="800" dirty="0">
                  <a:solidFill>
                    <a:srgbClr val="FF0000"/>
                  </a:solidFill>
                </a:rPr>
                <a:t>: </a:t>
              </a:r>
              <a:r>
                <a:rPr lang="en-US" sz="800" dirty="0"/>
                <a:t>Gather records of discussion activities after discussion has been carried out. </a:t>
              </a:r>
            </a:p>
            <a:p>
              <a:pPr marL="171450" indent="-171450">
                <a:buFont typeface="Arial" panose="020B0604020202020204" pitchFamily="34" charset="0"/>
                <a:buChar char="•"/>
              </a:pPr>
              <a:r>
                <a:rPr lang="en-US" sz="800" b="1" dirty="0">
                  <a:solidFill>
                    <a:srgbClr val="FF0000"/>
                  </a:solidFill>
                </a:rPr>
                <a:t>Segment</a:t>
              </a:r>
              <a:r>
                <a:rPr lang="en-US" sz="800" b="1" dirty="0"/>
                <a:t> </a:t>
              </a:r>
              <a:r>
                <a:rPr lang="en-US" sz="800" dirty="0"/>
                <a:t>discussion into whole posts for social co-construction codes.</a:t>
              </a:r>
            </a:p>
            <a:p>
              <a:pPr marL="171450" indent="-171450">
                <a:buFont typeface="Arial" panose="020B0604020202020204" pitchFamily="34" charset="0"/>
                <a:buChar char="•"/>
              </a:pPr>
              <a:r>
                <a:rPr lang="en-US" sz="800" b="1" dirty="0">
                  <a:solidFill>
                    <a:srgbClr val="FF0000"/>
                  </a:solidFill>
                </a:rPr>
                <a:t>Segment</a:t>
              </a:r>
              <a:r>
                <a:rPr lang="en-US" sz="800" dirty="0"/>
                <a:t> posts into individual statements for argumentative and epistemic codes.</a:t>
              </a:r>
            </a:p>
            <a:p>
              <a:pPr marL="171450" indent="-171450">
                <a:buFont typeface="Arial" panose="020B0604020202020204" pitchFamily="34" charset="0"/>
                <a:buChar char="•"/>
              </a:pPr>
              <a:r>
                <a:rPr lang="en-US" sz="800" b="1" dirty="0">
                  <a:solidFill>
                    <a:srgbClr val="FF0000"/>
                  </a:solidFill>
                </a:rPr>
                <a:t>Quantitatively</a:t>
              </a:r>
              <a:r>
                <a:rPr lang="en-US" sz="800" dirty="0"/>
                <a:t> track Participation Dimension</a:t>
              </a:r>
            </a:p>
            <a:p>
              <a:pPr marL="171450" indent="-171450">
                <a:buFont typeface="Arial" panose="020B0604020202020204" pitchFamily="34" charset="0"/>
                <a:buChar char="•"/>
              </a:pPr>
              <a:r>
                <a:rPr lang="en-US" sz="800" b="1" dirty="0">
                  <a:solidFill>
                    <a:srgbClr val="FF0000"/>
                  </a:solidFill>
                </a:rPr>
                <a:t>Code</a:t>
              </a:r>
              <a:r>
                <a:rPr lang="en-US" sz="800" dirty="0"/>
                <a:t> discussions according to the codebooks for the revised Epistemic and Argumentation dimensions</a:t>
              </a:r>
            </a:p>
            <a:p>
              <a:pPr marL="171450" indent="-171450">
                <a:buFont typeface="Arial" panose="020B0604020202020204" pitchFamily="34" charset="0"/>
                <a:buChar char="•"/>
              </a:pPr>
              <a:r>
                <a:rPr lang="en-US" sz="800" b="1" dirty="0">
                  <a:solidFill>
                    <a:srgbClr val="FF0000"/>
                  </a:solidFill>
                </a:rPr>
                <a:t>Identify</a:t>
              </a:r>
              <a:r>
                <a:rPr lang="en-US" sz="800" dirty="0"/>
                <a:t> emergent themes in a cross-dimension analysis.</a:t>
              </a:r>
            </a:p>
          </p:txBody>
        </p:sp>
        <p:sp>
          <p:nvSpPr>
            <p:cNvPr id="62" name="Rounded Rectangle 61">
              <a:extLst>
                <a:ext uri="{FF2B5EF4-FFF2-40B4-BE49-F238E27FC236}">
                  <a16:creationId xmlns:a16="http://schemas.microsoft.com/office/drawing/2014/main" id="{C5F71FB4-AF25-5E4E-B89F-F8FDDE787484}"/>
                </a:ext>
              </a:extLst>
            </p:cNvPr>
            <p:cNvSpPr/>
            <p:nvPr/>
          </p:nvSpPr>
          <p:spPr>
            <a:xfrm>
              <a:off x="6334224" y="1464591"/>
              <a:ext cx="2654094" cy="1824423"/>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grpSp>
        <p:nvGrpSpPr>
          <p:cNvPr id="42" name="Group 41">
            <a:extLst>
              <a:ext uri="{FF2B5EF4-FFF2-40B4-BE49-F238E27FC236}">
                <a16:creationId xmlns:a16="http://schemas.microsoft.com/office/drawing/2014/main" id="{C1FFFB21-B10A-EF49-BB0C-8DA1BF8C118A}"/>
              </a:ext>
            </a:extLst>
          </p:cNvPr>
          <p:cNvGrpSpPr/>
          <p:nvPr/>
        </p:nvGrpSpPr>
        <p:grpSpPr>
          <a:xfrm>
            <a:off x="3283379" y="235988"/>
            <a:ext cx="5250743" cy="983426"/>
            <a:chOff x="6403133" y="1356459"/>
            <a:chExt cx="1562079" cy="1385034"/>
          </a:xfrm>
        </p:grpSpPr>
        <p:sp>
          <p:nvSpPr>
            <p:cNvPr id="43" name="TextBox 42">
              <a:extLst>
                <a:ext uri="{FF2B5EF4-FFF2-40B4-BE49-F238E27FC236}">
                  <a16:creationId xmlns:a16="http://schemas.microsoft.com/office/drawing/2014/main" id="{B8CCFDE3-C301-6541-8779-0A0D2F5F5C33}"/>
                </a:ext>
              </a:extLst>
            </p:cNvPr>
            <p:cNvSpPr txBox="1"/>
            <p:nvPr/>
          </p:nvSpPr>
          <p:spPr>
            <a:xfrm>
              <a:off x="6403133" y="1356459"/>
              <a:ext cx="1562079" cy="650198"/>
            </a:xfrm>
            <a:prstGeom prst="rect">
              <a:avLst/>
            </a:prstGeom>
            <a:noFill/>
          </p:spPr>
          <p:txBody>
            <a:bodyPr wrap="square" rtlCol="0">
              <a:spAutoFit/>
            </a:bodyPr>
            <a:lstStyle/>
            <a:p>
              <a:pPr algn="ctr"/>
              <a:r>
                <a:rPr lang="en-US" sz="1200" b="1" dirty="0"/>
                <a:t>Argumentative Knowledge Construction in Asynchronous Calculus Discussion Boards</a:t>
              </a:r>
            </a:p>
          </p:txBody>
        </p:sp>
        <p:sp>
          <p:nvSpPr>
            <p:cNvPr id="44" name="TextBox 43">
              <a:extLst>
                <a:ext uri="{FF2B5EF4-FFF2-40B4-BE49-F238E27FC236}">
                  <a16:creationId xmlns:a16="http://schemas.microsoft.com/office/drawing/2014/main" id="{662F147B-2073-464D-9D51-768FB45DDA27}"/>
                </a:ext>
              </a:extLst>
            </p:cNvPr>
            <p:cNvSpPr txBox="1"/>
            <p:nvPr/>
          </p:nvSpPr>
          <p:spPr>
            <a:xfrm>
              <a:off x="6612347" y="1944080"/>
              <a:ext cx="1143495" cy="650198"/>
            </a:xfrm>
            <a:prstGeom prst="rect">
              <a:avLst/>
            </a:prstGeom>
            <a:noFill/>
          </p:spPr>
          <p:txBody>
            <a:bodyPr wrap="square" rtlCol="0">
              <a:spAutoFit/>
            </a:bodyPr>
            <a:lstStyle/>
            <a:p>
              <a:pPr algn="ctr"/>
              <a:r>
                <a:rPr lang="en-US" sz="1200" dirty="0"/>
                <a:t>Zackery Reed   Darryl Chamberlain   Karen Keene</a:t>
              </a:r>
            </a:p>
            <a:p>
              <a:pPr algn="ctr"/>
              <a:r>
                <a:rPr lang="en-US" sz="1200" dirty="0"/>
                <a:t>Embry-Riddle Aeronautical University Worldwide</a:t>
              </a:r>
            </a:p>
          </p:txBody>
        </p:sp>
        <p:sp>
          <p:nvSpPr>
            <p:cNvPr id="45" name="Rounded Rectangle 44">
              <a:extLst>
                <a:ext uri="{FF2B5EF4-FFF2-40B4-BE49-F238E27FC236}">
                  <a16:creationId xmlns:a16="http://schemas.microsoft.com/office/drawing/2014/main" id="{0EB69860-B091-AB47-A859-7E8A575B4F1D}"/>
                </a:ext>
              </a:extLst>
            </p:cNvPr>
            <p:cNvSpPr/>
            <p:nvPr/>
          </p:nvSpPr>
          <p:spPr>
            <a:xfrm>
              <a:off x="6409653" y="1372164"/>
              <a:ext cx="1549039" cy="1369329"/>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oup 36">
            <a:extLst>
              <a:ext uri="{FF2B5EF4-FFF2-40B4-BE49-F238E27FC236}">
                <a16:creationId xmlns:a16="http://schemas.microsoft.com/office/drawing/2014/main" id="{A2D4CF49-D508-F648-8DD1-68B562FC8C79}"/>
              </a:ext>
            </a:extLst>
          </p:cNvPr>
          <p:cNvGrpSpPr/>
          <p:nvPr/>
        </p:nvGrpSpPr>
        <p:grpSpPr>
          <a:xfrm>
            <a:off x="3344942" y="1302616"/>
            <a:ext cx="5099450" cy="2598066"/>
            <a:chOff x="3578725" y="1154516"/>
            <a:chExt cx="4612419" cy="2598066"/>
          </a:xfrm>
        </p:grpSpPr>
        <p:grpSp>
          <p:nvGrpSpPr>
            <p:cNvPr id="24" name="Group 23">
              <a:extLst>
                <a:ext uri="{FF2B5EF4-FFF2-40B4-BE49-F238E27FC236}">
                  <a16:creationId xmlns:a16="http://schemas.microsoft.com/office/drawing/2014/main" id="{BC25E392-F03F-B34C-B7D2-DED08FCB9DAE}"/>
                </a:ext>
              </a:extLst>
            </p:cNvPr>
            <p:cNvGrpSpPr/>
            <p:nvPr/>
          </p:nvGrpSpPr>
          <p:grpSpPr>
            <a:xfrm>
              <a:off x="3578725" y="1154516"/>
              <a:ext cx="4612419" cy="2598066"/>
              <a:chOff x="735673" y="791425"/>
              <a:chExt cx="4479009" cy="2598066"/>
            </a:xfrm>
          </p:grpSpPr>
          <p:sp>
            <p:nvSpPr>
              <p:cNvPr id="11" name="Rounded Rectangle 10">
                <a:extLst>
                  <a:ext uri="{FF2B5EF4-FFF2-40B4-BE49-F238E27FC236}">
                    <a16:creationId xmlns:a16="http://schemas.microsoft.com/office/drawing/2014/main" id="{32CA0716-B6F6-334E-AF87-3FCB046A3DAA}"/>
                  </a:ext>
                </a:extLst>
              </p:cNvPr>
              <p:cNvSpPr/>
              <p:nvPr/>
            </p:nvSpPr>
            <p:spPr>
              <a:xfrm>
                <a:off x="735673" y="791425"/>
                <a:ext cx="4479009" cy="2598066"/>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sp>
            <p:nvSpPr>
              <p:cNvPr id="14" name="TextBox 13">
                <a:extLst>
                  <a:ext uri="{FF2B5EF4-FFF2-40B4-BE49-F238E27FC236}">
                    <a16:creationId xmlns:a16="http://schemas.microsoft.com/office/drawing/2014/main" id="{654F9FFC-7055-C24D-B302-DFE6BDA9762B}"/>
                  </a:ext>
                </a:extLst>
              </p:cNvPr>
              <p:cNvSpPr txBox="1"/>
              <p:nvPr/>
            </p:nvSpPr>
            <p:spPr>
              <a:xfrm>
                <a:off x="1024138" y="839861"/>
                <a:ext cx="3826361" cy="430887"/>
              </a:xfrm>
              <a:prstGeom prst="rect">
                <a:avLst/>
              </a:prstGeom>
              <a:noFill/>
            </p:spPr>
            <p:txBody>
              <a:bodyPr wrap="square" rtlCol="0">
                <a:spAutoFit/>
              </a:bodyPr>
              <a:lstStyle/>
              <a:p>
                <a:pPr algn="ctr"/>
                <a:r>
                  <a:rPr lang="en-US" sz="1200" b="1" dirty="0"/>
                  <a:t>Weinberger and Fischer’s (2006) AKC Dimensions</a:t>
                </a:r>
              </a:p>
              <a:p>
                <a:endParaRPr lang="en-US" sz="1000" b="1" u="sng" dirty="0"/>
              </a:p>
            </p:txBody>
          </p:sp>
          <p:sp>
            <p:nvSpPr>
              <p:cNvPr id="20" name="TextBox 19">
                <a:extLst>
                  <a:ext uri="{FF2B5EF4-FFF2-40B4-BE49-F238E27FC236}">
                    <a16:creationId xmlns:a16="http://schemas.microsoft.com/office/drawing/2014/main" id="{D48DCF07-8502-D74A-B847-882EFB5F503E}"/>
                  </a:ext>
                </a:extLst>
              </p:cNvPr>
              <p:cNvSpPr txBox="1"/>
              <p:nvPr/>
            </p:nvSpPr>
            <p:spPr>
              <a:xfrm>
                <a:off x="782098" y="2282112"/>
                <a:ext cx="2048201" cy="1015663"/>
              </a:xfrm>
              <a:prstGeom prst="rect">
                <a:avLst/>
              </a:prstGeom>
              <a:noFill/>
            </p:spPr>
            <p:txBody>
              <a:bodyPr wrap="square" rtlCol="0">
                <a:spAutoFit/>
              </a:bodyPr>
              <a:lstStyle/>
              <a:p>
                <a:r>
                  <a:rPr lang="en-US" sz="1000" b="1" i="1" dirty="0">
                    <a:solidFill>
                      <a:srgbClr val="FF0000"/>
                    </a:solidFill>
                    <a:hlinkClick r:id="rId5">
                      <a:extLst>
                        <a:ext uri="{A12FA001-AC4F-418D-AE19-62706E023703}">
                          <ahyp:hlinkClr xmlns:ahyp="http://schemas.microsoft.com/office/drawing/2018/hyperlinkcolor" val="tx"/>
                        </a:ext>
                      </a:extLst>
                    </a:hlinkClick>
                  </a:rPr>
                  <a:t>Epistemic</a:t>
                </a:r>
                <a:r>
                  <a:rPr lang="en-US" sz="1000" i="1" dirty="0"/>
                  <a:t>: </a:t>
                </a:r>
                <a:r>
                  <a:rPr lang="en-US" sz="1000" dirty="0"/>
                  <a:t>Construction of …</a:t>
                </a:r>
              </a:p>
              <a:p>
                <a:pPr marL="171450" indent="-171450">
                  <a:buFont typeface="Arial" panose="020B0604020202020204" pitchFamily="34" charset="0"/>
                  <a:buChar char="•"/>
                </a:pPr>
                <a:r>
                  <a:rPr lang="en-US" sz="1000" i="1" dirty="0"/>
                  <a:t>Problem Space</a:t>
                </a:r>
              </a:p>
              <a:p>
                <a:pPr marL="171450" indent="-171450">
                  <a:buFont typeface="Arial" panose="020B0604020202020204" pitchFamily="34" charset="0"/>
                  <a:buChar char="•"/>
                </a:pPr>
                <a:r>
                  <a:rPr lang="en-US" sz="1000" i="1" dirty="0"/>
                  <a:t>Conceptual Space</a:t>
                </a:r>
              </a:p>
              <a:p>
                <a:pPr marL="171450" indent="-171450">
                  <a:buFont typeface="Arial" panose="020B0604020202020204" pitchFamily="34" charset="0"/>
                  <a:buChar char="•"/>
                </a:pPr>
                <a:r>
                  <a:rPr lang="en-US" sz="1000" i="1" dirty="0"/>
                  <a:t>Problem    Conceptual Space</a:t>
                </a:r>
              </a:p>
              <a:p>
                <a:pPr marL="171450" indent="-171450">
                  <a:buFont typeface="Arial" panose="020B0604020202020204" pitchFamily="34" charset="0"/>
                  <a:buChar char="•"/>
                </a:pPr>
                <a:r>
                  <a:rPr lang="en-US" sz="1000" i="1" dirty="0"/>
                  <a:t>Problem    Prior Knowledge</a:t>
                </a:r>
              </a:p>
              <a:p>
                <a:pPr marL="171450" indent="-171450">
                  <a:buFont typeface="Arial" panose="020B0604020202020204" pitchFamily="34" charset="0"/>
                  <a:buChar char="•"/>
                </a:pPr>
                <a:r>
                  <a:rPr lang="en-US" sz="1000" i="1" dirty="0"/>
                  <a:t>Non-Epistemic Activities</a:t>
                </a:r>
              </a:p>
            </p:txBody>
          </p:sp>
          <p:sp>
            <p:nvSpPr>
              <p:cNvPr id="21" name="TextBox 20">
                <a:extLst>
                  <a:ext uri="{FF2B5EF4-FFF2-40B4-BE49-F238E27FC236}">
                    <a16:creationId xmlns:a16="http://schemas.microsoft.com/office/drawing/2014/main" id="{6784AD0C-8EE7-D64C-8FE1-279DBF9E1C9A}"/>
                  </a:ext>
                </a:extLst>
              </p:cNvPr>
              <p:cNvSpPr txBox="1"/>
              <p:nvPr/>
            </p:nvSpPr>
            <p:spPr>
              <a:xfrm>
                <a:off x="2935224" y="2282112"/>
                <a:ext cx="2062383" cy="553998"/>
              </a:xfrm>
              <a:prstGeom prst="rect">
                <a:avLst/>
              </a:prstGeom>
              <a:noFill/>
            </p:spPr>
            <p:txBody>
              <a:bodyPr wrap="square" rtlCol="0">
                <a:spAutoFit/>
              </a:bodyPr>
              <a:lstStyle/>
              <a:p>
                <a:r>
                  <a:rPr lang="en-US" sz="1000" b="1" i="1" dirty="0">
                    <a:solidFill>
                      <a:srgbClr val="FF0000"/>
                    </a:solidFill>
                    <a:hlinkClick r:id="rId6">
                      <a:extLst>
                        <a:ext uri="{A12FA001-AC4F-418D-AE19-62706E023703}">
                          <ahyp:hlinkClr xmlns:ahyp="http://schemas.microsoft.com/office/drawing/2018/hyperlinkcolor" val="tx"/>
                        </a:ext>
                      </a:extLst>
                    </a:hlinkClick>
                  </a:rPr>
                  <a:t>Participation</a:t>
                </a:r>
                <a:endParaRPr lang="en-US" sz="1000" dirty="0"/>
              </a:p>
              <a:p>
                <a:pPr marL="171450" indent="-171450">
                  <a:buFont typeface="Arial" panose="020B0604020202020204" pitchFamily="34" charset="0"/>
                  <a:buChar char="•"/>
                </a:pPr>
                <a:r>
                  <a:rPr lang="en-US" sz="1000" i="1" dirty="0"/>
                  <a:t>Quantity</a:t>
                </a:r>
              </a:p>
              <a:p>
                <a:pPr marL="171450" indent="-171450">
                  <a:buFont typeface="Arial" panose="020B0604020202020204" pitchFamily="34" charset="0"/>
                  <a:buChar char="•"/>
                </a:pPr>
                <a:r>
                  <a:rPr lang="en-US" sz="1000" i="1" dirty="0"/>
                  <a:t>Heterogeneity</a:t>
                </a:r>
              </a:p>
            </p:txBody>
          </p:sp>
          <p:sp>
            <p:nvSpPr>
              <p:cNvPr id="22" name="TextBox 21">
                <a:extLst>
                  <a:ext uri="{FF2B5EF4-FFF2-40B4-BE49-F238E27FC236}">
                    <a16:creationId xmlns:a16="http://schemas.microsoft.com/office/drawing/2014/main" id="{5F95EA18-BA16-454D-95B5-5250DFBB5F77}"/>
                  </a:ext>
                </a:extLst>
              </p:cNvPr>
              <p:cNvSpPr txBox="1"/>
              <p:nvPr/>
            </p:nvSpPr>
            <p:spPr>
              <a:xfrm>
                <a:off x="787376" y="1070935"/>
                <a:ext cx="2201828" cy="1169551"/>
              </a:xfrm>
              <a:prstGeom prst="rect">
                <a:avLst/>
              </a:prstGeom>
              <a:noFill/>
            </p:spPr>
            <p:txBody>
              <a:bodyPr wrap="square" rtlCol="0">
                <a:spAutoFit/>
              </a:bodyPr>
              <a:lstStyle/>
              <a:p>
                <a:r>
                  <a:rPr lang="en-US" sz="1000" b="1" i="1" dirty="0">
                    <a:solidFill>
                      <a:srgbClr val="FF0000"/>
                    </a:solidFill>
                    <a:hlinkClick r:id="rId7">
                      <a:extLst>
                        <a:ext uri="{A12FA001-AC4F-418D-AE19-62706E023703}">
                          <ahyp:hlinkClr xmlns:ahyp="http://schemas.microsoft.com/office/drawing/2018/hyperlinkcolor" val="tx"/>
                        </a:ext>
                      </a:extLst>
                    </a:hlinkClick>
                  </a:rPr>
                  <a:t>Social Modes</a:t>
                </a:r>
                <a:endParaRPr lang="en-US" sz="1000" b="1" i="1" dirty="0">
                  <a:solidFill>
                    <a:srgbClr val="FF0000"/>
                  </a:solidFill>
                </a:endParaRPr>
              </a:p>
              <a:p>
                <a:pPr marL="171450" indent="-171450">
                  <a:buFont typeface="Arial" panose="020B0604020202020204" pitchFamily="34" charset="0"/>
                  <a:buChar char="•"/>
                </a:pPr>
                <a:r>
                  <a:rPr lang="en-US" sz="1000" i="1" dirty="0"/>
                  <a:t>Externalization</a:t>
                </a:r>
              </a:p>
              <a:p>
                <a:pPr marL="171450" indent="-171450">
                  <a:buFont typeface="Arial" panose="020B0604020202020204" pitchFamily="34" charset="0"/>
                  <a:buChar char="•"/>
                </a:pPr>
                <a:r>
                  <a:rPr lang="en-US" sz="1000" i="1" dirty="0"/>
                  <a:t>Elicitation</a:t>
                </a:r>
              </a:p>
              <a:p>
                <a:pPr marL="171450" indent="-171450">
                  <a:buFont typeface="Arial" panose="020B0604020202020204" pitchFamily="34" charset="0"/>
                  <a:buChar char="•"/>
                </a:pPr>
                <a:r>
                  <a:rPr lang="en-US" sz="1000" i="1" dirty="0"/>
                  <a:t>Quick Consensus Building</a:t>
                </a:r>
              </a:p>
              <a:p>
                <a:pPr marL="171450" indent="-171450">
                  <a:buFont typeface="Arial" panose="020B0604020202020204" pitchFamily="34" charset="0"/>
                  <a:buChar char="•"/>
                </a:pPr>
                <a:r>
                  <a:rPr lang="en-US" sz="1000" i="1" dirty="0"/>
                  <a:t>Integration-oriented Consensus Building</a:t>
                </a:r>
              </a:p>
              <a:p>
                <a:pPr marL="171450" indent="-171450">
                  <a:buFont typeface="Arial" panose="020B0604020202020204" pitchFamily="34" charset="0"/>
                  <a:buChar char="•"/>
                </a:pPr>
                <a:r>
                  <a:rPr lang="en-US" sz="1000" i="1" dirty="0"/>
                  <a:t>Conflict-oriented Consensus Building</a:t>
                </a:r>
              </a:p>
            </p:txBody>
          </p:sp>
          <p:sp>
            <p:nvSpPr>
              <p:cNvPr id="23" name="TextBox 22">
                <a:extLst>
                  <a:ext uri="{FF2B5EF4-FFF2-40B4-BE49-F238E27FC236}">
                    <a16:creationId xmlns:a16="http://schemas.microsoft.com/office/drawing/2014/main" id="{FB1CEDD9-A412-5D41-858C-5E8F031E5A67}"/>
                  </a:ext>
                </a:extLst>
              </p:cNvPr>
              <p:cNvSpPr txBox="1"/>
              <p:nvPr/>
            </p:nvSpPr>
            <p:spPr>
              <a:xfrm>
                <a:off x="2900229" y="1068136"/>
                <a:ext cx="2012832" cy="1169551"/>
              </a:xfrm>
              <a:prstGeom prst="rect">
                <a:avLst/>
              </a:prstGeom>
              <a:noFill/>
            </p:spPr>
            <p:txBody>
              <a:bodyPr wrap="square" rtlCol="0">
                <a:spAutoFit/>
              </a:bodyPr>
              <a:lstStyle/>
              <a:p>
                <a:r>
                  <a:rPr lang="en-US" sz="1000" b="1" i="1" dirty="0">
                    <a:solidFill>
                      <a:srgbClr val="FF0000"/>
                    </a:solidFill>
                  </a:rPr>
                  <a:t>Argumentative</a:t>
                </a:r>
                <a:endParaRPr lang="en-US" sz="1000" i="1" dirty="0"/>
              </a:p>
              <a:p>
                <a:pPr marL="171450" indent="-171450">
                  <a:buFont typeface="Arial" panose="020B0604020202020204" pitchFamily="34" charset="0"/>
                  <a:buChar char="•"/>
                </a:pPr>
                <a:r>
                  <a:rPr lang="en-US" sz="1000" i="1" dirty="0">
                    <a:hlinkClick r:id="rId8"/>
                  </a:rPr>
                  <a:t>Single arguments </a:t>
                </a:r>
                <a:r>
                  <a:rPr lang="en-US" sz="1000" i="1" dirty="0"/>
                  <a:t>(simple, qualified, grounded, grounded &amp; qualified, non-argumentative)</a:t>
                </a:r>
              </a:p>
              <a:p>
                <a:pPr marL="171450" indent="-171450">
                  <a:buFont typeface="Arial" panose="020B0604020202020204" pitchFamily="34" charset="0"/>
                  <a:buChar char="•"/>
                </a:pPr>
                <a:r>
                  <a:rPr lang="en-US" sz="1000" i="1" dirty="0">
                    <a:hlinkClick r:id="rId9"/>
                  </a:rPr>
                  <a:t>Line of argumentation </a:t>
                </a:r>
                <a:r>
                  <a:rPr lang="en-US" sz="1000" i="1" dirty="0"/>
                  <a:t>(argument, counterargument, integration, non-argumentative)</a:t>
                </a:r>
              </a:p>
            </p:txBody>
          </p:sp>
        </p:grpSp>
        <p:cxnSp>
          <p:nvCxnSpPr>
            <p:cNvPr id="4" name="Straight Connector 3">
              <a:extLst>
                <a:ext uri="{FF2B5EF4-FFF2-40B4-BE49-F238E27FC236}">
                  <a16:creationId xmlns:a16="http://schemas.microsoft.com/office/drawing/2014/main" id="{4C17E660-5659-F240-AFF6-719036BB9243}"/>
                </a:ext>
              </a:extLst>
            </p:cNvPr>
            <p:cNvCxnSpPr/>
            <p:nvPr/>
          </p:nvCxnSpPr>
          <p:spPr>
            <a:xfrm>
              <a:off x="5820301" y="1862197"/>
              <a:ext cx="0" cy="167549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5735D25-5149-C240-BF71-8A3F44BC01CA}"/>
                </a:ext>
              </a:extLst>
            </p:cNvPr>
            <p:cNvCxnSpPr>
              <a:cxnSpLocks/>
            </p:cNvCxnSpPr>
            <p:nvPr/>
          </p:nvCxnSpPr>
          <p:spPr>
            <a:xfrm>
              <a:off x="3887736" y="2646478"/>
              <a:ext cx="38882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709DD96-D749-8046-A126-5A6B5B82B742}"/>
              </a:ext>
            </a:extLst>
          </p:cNvPr>
          <p:cNvGrpSpPr/>
          <p:nvPr/>
        </p:nvGrpSpPr>
        <p:grpSpPr>
          <a:xfrm>
            <a:off x="8584658" y="2375604"/>
            <a:ext cx="3458274" cy="2192861"/>
            <a:chOff x="8558683" y="2644266"/>
            <a:chExt cx="3458274" cy="2192861"/>
          </a:xfrm>
        </p:grpSpPr>
        <p:pic>
          <p:nvPicPr>
            <p:cNvPr id="86" name="Picture 85" descr="A picture containing text&#10;&#10;Description automatically generated">
              <a:extLst>
                <a:ext uri="{FF2B5EF4-FFF2-40B4-BE49-F238E27FC236}">
                  <a16:creationId xmlns:a16="http://schemas.microsoft.com/office/drawing/2014/main" id="{7C42131C-CB82-A942-8D14-77342AE569F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951097" y="3155705"/>
              <a:ext cx="1975364" cy="1343407"/>
            </a:xfrm>
            <a:prstGeom prst="rect">
              <a:avLst/>
            </a:prstGeom>
          </p:spPr>
        </p:pic>
        <p:grpSp>
          <p:nvGrpSpPr>
            <p:cNvPr id="47" name="Group 46">
              <a:extLst>
                <a:ext uri="{FF2B5EF4-FFF2-40B4-BE49-F238E27FC236}">
                  <a16:creationId xmlns:a16="http://schemas.microsoft.com/office/drawing/2014/main" id="{97312CD4-E55F-3146-9E6F-6AE4889E600E}"/>
                </a:ext>
              </a:extLst>
            </p:cNvPr>
            <p:cNvGrpSpPr/>
            <p:nvPr/>
          </p:nvGrpSpPr>
          <p:grpSpPr>
            <a:xfrm>
              <a:off x="8558683" y="2675226"/>
              <a:ext cx="3432564" cy="2161901"/>
              <a:chOff x="5713822" y="1414569"/>
              <a:chExt cx="3194708" cy="2161901"/>
            </a:xfrm>
          </p:grpSpPr>
          <p:sp>
            <p:nvSpPr>
              <p:cNvPr id="48" name="TextBox 47">
                <a:extLst>
                  <a:ext uri="{FF2B5EF4-FFF2-40B4-BE49-F238E27FC236}">
                    <a16:creationId xmlns:a16="http://schemas.microsoft.com/office/drawing/2014/main" id="{3DD9281D-1BAA-2A4E-ADC2-1AF58C95BC25}"/>
                  </a:ext>
                </a:extLst>
              </p:cNvPr>
              <p:cNvSpPr txBox="1"/>
              <p:nvPr/>
            </p:nvSpPr>
            <p:spPr>
              <a:xfrm>
                <a:off x="5876225" y="1470958"/>
                <a:ext cx="2963436" cy="253916"/>
              </a:xfrm>
              <a:prstGeom prst="rect">
                <a:avLst/>
              </a:prstGeom>
              <a:noFill/>
            </p:spPr>
            <p:txBody>
              <a:bodyPr wrap="square" rtlCol="0">
                <a:spAutoFit/>
              </a:bodyPr>
              <a:lstStyle/>
              <a:p>
                <a:pPr algn="ctr"/>
                <a:r>
                  <a:rPr lang="en-US" sz="1050" b="1" dirty="0"/>
                  <a:t>Sample Discussion Activities</a:t>
                </a:r>
              </a:p>
            </p:txBody>
          </p:sp>
          <p:sp>
            <p:nvSpPr>
              <p:cNvPr id="49" name="TextBox 48">
                <a:extLst>
                  <a:ext uri="{FF2B5EF4-FFF2-40B4-BE49-F238E27FC236}">
                    <a16:creationId xmlns:a16="http://schemas.microsoft.com/office/drawing/2014/main" id="{8C7D5AE6-9459-2345-AD6E-EE5A709398C3}"/>
                  </a:ext>
                </a:extLst>
              </p:cNvPr>
              <p:cNvSpPr txBox="1"/>
              <p:nvPr/>
            </p:nvSpPr>
            <p:spPr>
              <a:xfrm>
                <a:off x="5755245" y="1742791"/>
                <a:ext cx="1309515" cy="1569660"/>
              </a:xfrm>
              <a:prstGeom prst="rect">
                <a:avLst/>
              </a:prstGeom>
              <a:noFill/>
            </p:spPr>
            <p:txBody>
              <a:bodyPr wrap="square" rtlCol="0">
                <a:spAutoFit/>
              </a:bodyPr>
              <a:lstStyle/>
              <a:p>
                <a:r>
                  <a:rPr lang="en-US" sz="800" b="1" dirty="0">
                    <a:solidFill>
                      <a:srgbClr val="FF0000"/>
                    </a:solidFill>
                  </a:rPr>
                  <a:t>Prompt</a:t>
                </a:r>
                <a:r>
                  <a:rPr lang="en-US" sz="800" dirty="0"/>
                  <a:t> </a:t>
                </a:r>
              </a:p>
              <a:p>
                <a:r>
                  <a:rPr lang="en-US" sz="800" dirty="0"/>
                  <a:t>This group discussion will center around the following situation, describing a 100m race:</a:t>
                </a:r>
              </a:p>
              <a:p>
                <a:endParaRPr lang="en-US" sz="800" dirty="0"/>
              </a:p>
              <a:p>
                <a:r>
                  <a:rPr lang="en-US" sz="800" dirty="0"/>
                  <a:t>Torty and Harry are competing in a 100m footrace. Torty’s average speed on any 5-second interval is always less than Harry’s average speed on</a:t>
                </a:r>
              </a:p>
            </p:txBody>
          </p:sp>
          <p:sp>
            <p:nvSpPr>
              <p:cNvPr id="50" name="Rounded Rectangle 49">
                <a:extLst>
                  <a:ext uri="{FF2B5EF4-FFF2-40B4-BE49-F238E27FC236}">
                    <a16:creationId xmlns:a16="http://schemas.microsoft.com/office/drawing/2014/main" id="{60CBFE4C-621A-BE4F-B84B-EFD39A498CF6}"/>
                  </a:ext>
                </a:extLst>
              </p:cNvPr>
              <p:cNvSpPr/>
              <p:nvPr/>
            </p:nvSpPr>
            <p:spPr>
              <a:xfrm>
                <a:off x="5713822" y="1414569"/>
                <a:ext cx="3194708" cy="2161901"/>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sp>
          <p:nvSpPr>
            <p:cNvPr id="89" name="TextBox 88">
              <a:extLst>
                <a:ext uri="{FF2B5EF4-FFF2-40B4-BE49-F238E27FC236}">
                  <a16:creationId xmlns:a16="http://schemas.microsoft.com/office/drawing/2014/main" id="{F52C74E7-37B8-CE4B-A17D-26D6C3102BA6}"/>
                </a:ext>
              </a:extLst>
            </p:cNvPr>
            <p:cNvSpPr txBox="1"/>
            <p:nvPr/>
          </p:nvSpPr>
          <p:spPr>
            <a:xfrm>
              <a:off x="8612401" y="4481388"/>
              <a:ext cx="3304848" cy="215444"/>
            </a:xfrm>
            <a:prstGeom prst="rect">
              <a:avLst/>
            </a:prstGeom>
            <a:noFill/>
          </p:spPr>
          <p:txBody>
            <a:bodyPr wrap="square" rtlCol="0">
              <a:spAutoFit/>
            </a:bodyPr>
            <a:lstStyle/>
            <a:p>
              <a:r>
                <a:rPr lang="en-US" sz="800" dirty="0"/>
                <a:t>any 5-second interval, but Torty wins the race! How is this possible?</a:t>
              </a:r>
            </a:p>
          </p:txBody>
        </p:sp>
        <p:sp>
          <p:nvSpPr>
            <p:cNvPr id="90" name="Rectangle 89">
              <a:extLst>
                <a:ext uri="{FF2B5EF4-FFF2-40B4-BE49-F238E27FC236}">
                  <a16:creationId xmlns:a16="http://schemas.microsoft.com/office/drawing/2014/main" id="{F6BBCAE6-80F6-784A-B0DE-C4B0828B8132}"/>
                </a:ext>
              </a:extLst>
            </p:cNvPr>
            <p:cNvSpPr/>
            <p:nvPr/>
          </p:nvSpPr>
          <p:spPr>
            <a:xfrm>
              <a:off x="9964555" y="2644266"/>
              <a:ext cx="2052402" cy="646331"/>
            </a:xfrm>
            <a:prstGeom prst="rect">
              <a:avLst/>
            </a:prstGeom>
          </p:spPr>
          <p:txBody>
            <a:bodyPr wrap="square">
              <a:spAutoFit/>
            </a:bodyPr>
            <a:lstStyle/>
            <a:p>
              <a:endParaRPr lang="en-US" dirty="0"/>
            </a:p>
            <a:p>
              <a:r>
                <a:rPr lang="en-US" dirty="0" err="1"/>
                <a:t>img</a:t>
              </a:r>
              <a:r>
                <a:rPr lang="en-US" dirty="0"/>
                <a:t>  </a:t>
              </a:r>
              <a:r>
                <a:rPr lang="en-US" u="sng" dirty="0">
                  <a:hlinkClick r:id="rId11"/>
                </a:rPr>
                <a:t>268790547</a:t>
              </a:r>
              <a:endParaRPr lang="en-US" dirty="0"/>
            </a:p>
          </p:txBody>
        </p:sp>
      </p:grpSp>
      <p:sp>
        <p:nvSpPr>
          <p:cNvPr id="66" name="TextBox 65">
            <a:extLst>
              <a:ext uri="{FF2B5EF4-FFF2-40B4-BE49-F238E27FC236}">
                <a16:creationId xmlns:a16="http://schemas.microsoft.com/office/drawing/2014/main" id="{1F3E23C2-4475-D04C-A42D-2AB8DF675C84}"/>
              </a:ext>
            </a:extLst>
          </p:cNvPr>
          <p:cNvSpPr txBox="1"/>
          <p:nvPr/>
        </p:nvSpPr>
        <p:spPr>
          <a:xfrm>
            <a:off x="11485419" y="4895920"/>
            <a:ext cx="1706099" cy="400110"/>
          </a:xfrm>
          <a:prstGeom prst="rect">
            <a:avLst/>
          </a:prstGeom>
          <a:noFill/>
        </p:spPr>
        <p:txBody>
          <a:bodyPr wrap="square" rtlCol="0">
            <a:spAutoFit/>
          </a:bodyPr>
          <a:lstStyle/>
          <a:p>
            <a:r>
              <a:rPr lang="en-US" sz="1000" b="1" u="sng" dirty="0" err="1"/>
              <a:t>Exerpt</a:t>
            </a:r>
            <a:endParaRPr lang="en-US" sz="1000" b="1" u="sng" dirty="0"/>
          </a:p>
          <a:p>
            <a:endParaRPr lang="en-US" sz="1000" b="1" u="sng" dirty="0"/>
          </a:p>
        </p:txBody>
      </p:sp>
      <p:grpSp>
        <p:nvGrpSpPr>
          <p:cNvPr id="8" name="Group 7">
            <a:extLst>
              <a:ext uri="{FF2B5EF4-FFF2-40B4-BE49-F238E27FC236}">
                <a16:creationId xmlns:a16="http://schemas.microsoft.com/office/drawing/2014/main" id="{0C8681F0-6FCB-794F-96EE-BDDE2303B375}"/>
              </a:ext>
            </a:extLst>
          </p:cNvPr>
          <p:cNvGrpSpPr/>
          <p:nvPr/>
        </p:nvGrpSpPr>
        <p:grpSpPr>
          <a:xfrm>
            <a:off x="3619733" y="3974873"/>
            <a:ext cx="4770022" cy="2719628"/>
            <a:chOff x="3499235" y="4043242"/>
            <a:chExt cx="4770022" cy="2719628"/>
          </a:xfrm>
        </p:grpSpPr>
        <p:grpSp>
          <p:nvGrpSpPr>
            <p:cNvPr id="7" name="Group 6">
              <a:extLst>
                <a:ext uri="{FF2B5EF4-FFF2-40B4-BE49-F238E27FC236}">
                  <a16:creationId xmlns:a16="http://schemas.microsoft.com/office/drawing/2014/main" id="{B4D53CA0-5F88-8942-8757-66E7BBE2D960}"/>
                </a:ext>
              </a:extLst>
            </p:cNvPr>
            <p:cNvGrpSpPr/>
            <p:nvPr/>
          </p:nvGrpSpPr>
          <p:grpSpPr>
            <a:xfrm>
              <a:off x="3499235" y="4043242"/>
              <a:ext cx="4770022" cy="2719628"/>
              <a:chOff x="3499235" y="4043242"/>
              <a:chExt cx="4770022" cy="2719628"/>
            </a:xfrm>
          </p:grpSpPr>
          <p:sp>
            <p:nvSpPr>
              <p:cNvPr id="88" name="TextBox 87">
                <a:extLst>
                  <a:ext uri="{FF2B5EF4-FFF2-40B4-BE49-F238E27FC236}">
                    <a16:creationId xmlns:a16="http://schemas.microsoft.com/office/drawing/2014/main" id="{24A6107E-4567-AD4F-8509-C6A54700DA82}"/>
                  </a:ext>
                </a:extLst>
              </p:cNvPr>
              <p:cNvSpPr txBox="1"/>
              <p:nvPr/>
            </p:nvSpPr>
            <p:spPr>
              <a:xfrm>
                <a:off x="4184891" y="6054984"/>
                <a:ext cx="1632353" cy="707886"/>
              </a:xfrm>
              <a:prstGeom prst="rect">
                <a:avLst/>
              </a:prstGeom>
              <a:noFill/>
            </p:spPr>
            <p:txBody>
              <a:bodyPr wrap="square" rtlCol="0">
                <a:spAutoFit/>
              </a:bodyPr>
              <a:lstStyle/>
              <a:p>
                <a:r>
                  <a:rPr lang="en-US" sz="800" dirty="0"/>
                  <a:t>Toulmin’s Scheme for Argumentation </a:t>
                </a:r>
              </a:p>
              <a:p>
                <a:r>
                  <a:rPr lang="en-US" sz="800" dirty="0"/>
                  <a:t>(Recreated from Ingles, Mejia-Ramos &amp; Simpson (2007))</a:t>
                </a:r>
              </a:p>
              <a:p>
                <a:endParaRPr lang="en-US" sz="800" b="1" u="sng" dirty="0"/>
              </a:p>
            </p:txBody>
          </p:sp>
          <p:grpSp>
            <p:nvGrpSpPr>
              <p:cNvPr id="68" name="Group 67">
                <a:extLst>
                  <a:ext uri="{FF2B5EF4-FFF2-40B4-BE49-F238E27FC236}">
                    <a16:creationId xmlns:a16="http://schemas.microsoft.com/office/drawing/2014/main" id="{D0BABEA1-B3C5-AE4C-BBBC-01844B829272}"/>
                  </a:ext>
                </a:extLst>
              </p:cNvPr>
              <p:cNvGrpSpPr/>
              <p:nvPr/>
            </p:nvGrpSpPr>
            <p:grpSpPr>
              <a:xfrm>
                <a:off x="3499235" y="4043242"/>
                <a:ext cx="4770022" cy="2598066"/>
                <a:chOff x="3811678" y="1154516"/>
                <a:chExt cx="4314454" cy="2598066"/>
              </a:xfrm>
            </p:grpSpPr>
            <p:grpSp>
              <p:nvGrpSpPr>
                <p:cNvPr id="71" name="Group 70">
                  <a:extLst>
                    <a:ext uri="{FF2B5EF4-FFF2-40B4-BE49-F238E27FC236}">
                      <a16:creationId xmlns:a16="http://schemas.microsoft.com/office/drawing/2014/main" id="{8BD32039-6037-794C-B287-483D819B4BFF}"/>
                    </a:ext>
                  </a:extLst>
                </p:cNvPr>
                <p:cNvGrpSpPr/>
                <p:nvPr/>
              </p:nvGrpSpPr>
              <p:grpSpPr>
                <a:xfrm>
                  <a:off x="3811678" y="1154516"/>
                  <a:ext cx="4314454" cy="2598066"/>
                  <a:chOff x="961888" y="791425"/>
                  <a:chExt cx="4189662" cy="2598066"/>
                </a:xfrm>
              </p:grpSpPr>
              <p:sp>
                <p:nvSpPr>
                  <p:cNvPr id="74" name="Rounded Rectangle 73">
                    <a:extLst>
                      <a:ext uri="{FF2B5EF4-FFF2-40B4-BE49-F238E27FC236}">
                        <a16:creationId xmlns:a16="http://schemas.microsoft.com/office/drawing/2014/main" id="{CC92D392-7801-8F49-B4BF-D640BAD46253}"/>
                      </a:ext>
                    </a:extLst>
                  </p:cNvPr>
                  <p:cNvSpPr/>
                  <p:nvPr/>
                </p:nvSpPr>
                <p:spPr>
                  <a:xfrm>
                    <a:off x="961888" y="791425"/>
                    <a:ext cx="4020575" cy="2598066"/>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sp>
                <p:nvSpPr>
                  <p:cNvPr id="75" name="TextBox 74">
                    <a:extLst>
                      <a:ext uri="{FF2B5EF4-FFF2-40B4-BE49-F238E27FC236}">
                        <a16:creationId xmlns:a16="http://schemas.microsoft.com/office/drawing/2014/main" id="{788C3CD1-5AEF-8245-A07D-41E21B8F4864}"/>
                      </a:ext>
                    </a:extLst>
                  </p:cNvPr>
                  <p:cNvSpPr txBox="1"/>
                  <p:nvPr/>
                </p:nvSpPr>
                <p:spPr>
                  <a:xfrm>
                    <a:off x="1022043" y="797387"/>
                    <a:ext cx="3826361" cy="430887"/>
                  </a:xfrm>
                  <a:prstGeom prst="rect">
                    <a:avLst/>
                  </a:prstGeom>
                  <a:noFill/>
                </p:spPr>
                <p:txBody>
                  <a:bodyPr wrap="square" rtlCol="0">
                    <a:spAutoFit/>
                  </a:bodyPr>
                  <a:lstStyle/>
                  <a:p>
                    <a:pPr algn="ctr"/>
                    <a:r>
                      <a:rPr lang="en-US" sz="1200" b="1" dirty="0"/>
                      <a:t>Proposed Changes to the AKC Framework</a:t>
                    </a:r>
                  </a:p>
                  <a:p>
                    <a:endParaRPr lang="en-US" sz="1000" b="1" u="sng" dirty="0"/>
                  </a:p>
                </p:txBody>
              </p:sp>
              <p:sp>
                <p:nvSpPr>
                  <p:cNvPr id="76" name="TextBox 75">
                    <a:extLst>
                      <a:ext uri="{FF2B5EF4-FFF2-40B4-BE49-F238E27FC236}">
                        <a16:creationId xmlns:a16="http://schemas.microsoft.com/office/drawing/2014/main" id="{E216DF3E-5992-BB46-9EBC-AC2BB73FB677}"/>
                      </a:ext>
                    </a:extLst>
                  </p:cNvPr>
                  <p:cNvSpPr txBox="1"/>
                  <p:nvPr/>
                </p:nvSpPr>
                <p:spPr>
                  <a:xfrm>
                    <a:off x="2900764" y="1074795"/>
                    <a:ext cx="2250786" cy="1492716"/>
                  </a:xfrm>
                  <a:prstGeom prst="rect">
                    <a:avLst/>
                  </a:prstGeom>
                  <a:noFill/>
                </p:spPr>
                <p:txBody>
                  <a:bodyPr wrap="square" rtlCol="0">
                    <a:spAutoFit/>
                  </a:bodyPr>
                  <a:lstStyle/>
                  <a:p>
                    <a:r>
                      <a:rPr lang="en-US" sz="1050" i="1" dirty="0"/>
                      <a:t> </a:t>
                    </a:r>
                    <a:r>
                      <a:rPr lang="en-US" sz="1050" b="1" dirty="0">
                        <a:solidFill>
                          <a:srgbClr val="FF0000"/>
                        </a:solidFill>
                        <a:hlinkClick r:id="rId12">
                          <a:extLst>
                            <a:ext uri="{A12FA001-AC4F-418D-AE19-62706E023703}">
                              <ahyp:hlinkClr xmlns:ahyp="http://schemas.microsoft.com/office/drawing/2018/hyperlinkcolor" val="tx"/>
                            </a:ext>
                          </a:extLst>
                        </a:hlinkClick>
                      </a:rPr>
                      <a:t>Epistemic</a:t>
                    </a:r>
                    <a:endParaRPr lang="en-US" sz="1050" b="1" dirty="0">
                      <a:solidFill>
                        <a:srgbClr val="FF0000"/>
                      </a:solidFill>
                    </a:endParaRPr>
                  </a:p>
                  <a:p>
                    <a:endParaRPr lang="en-US" sz="1050" b="1" dirty="0">
                      <a:solidFill>
                        <a:srgbClr val="FF0000"/>
                      </a:solidFill>
                    </a:endParaRPr>
                  </a:p>
                  <a:p>
                    <a:pPr marL="171450" indent="-171450">
                      <a:buFont typeface="Arial" panose="020B0604020202020204" pitchFamily="34" charset="0"/>
                      <a:buChar char="•"/>
                    </a:pPr>
                    <a:r>
                      <a:rPr lang="en-US" sz="1000" i="1" dirty="0"/>
                      <a:t>Prompt-Specific Understandings</a:t>
                    </a:r>
                  </a:p>
                  <a:p>
                    <a:pPr marL="628650" lvl="1" indent="-171450">
                      <a:buFont typeface="Arial" panose="020B0604020202020204" pitchFamily="34" charset="0"/>
                      <a:buChar char="•"/>
                    </a:pPr>
                    <a:r>
                      <a:rPr lang="en-US" sz="1000" i="1" dirty="0"/>
                      <a:t>Derivative (Chain Rule)</a:t>
                    </a:r>
                  </a:p>
                  <a:p>
                    <a:pPr marL="628650" lvl="1" indent="-171450">
                      <a:buFont typeface="Arial" panose="020B0604020202020204" pitchFamily="34" charset="0"/>
                      <a:buChar char="•"/>
                    </a:pPr>
                    <a:r>
                      <a:rPr lang="en-US" sz="1000" i="1" dirty="0"/>
                      <a:t>Composition (Chain Rule)</a:t>
                    </a:r>
                  </a:p>
                  <a:p>
                    <a:pPr marL="171450" indent="-171450">
                      <a:buFont typeface="Arial" panose="020B0604020202020204" pitchFamily="34" charset="0"/>
                      <a:buChar char="•"/>
                    </a:pPr>
                    <a:r>
                      <a:rPr lang="en-US" sz="1000" i="1" dirty="0"/>
                      <a:t>Progress Towards Coordination of Relevant Understandings</a:t>
                    </a:r>
                  </a:p>
                  <a:p>
                    <a:pPr marL="171450" indent="-171450">
                      <a:buFont typeface="Arial" panose="020B0604020202020204" pitchFamily="34" charset="0"/>
                      <a:buChar char="•"/>
                    </a:pPr>
                    <a:r>
                      <a:rPr lang="en-US" sz="1000" i="1" dirty="0"/>
                      <a:t>Broader Ways of Thinking Mathematically (When Applicable)</a:t>
                    </a:r>
                  </a:p>
                </p:txBody>
              </p:sp>
              <p:sp>
                <p:nvSpPr>
                  <p:cNvPr id="78" name="TextBox 77">
                    <a:extLst>
                      <a:ext uri="{FF2B5EF4-FFF2-40B4-BE49-F238E27FC236}">
                        <a16:creationId xmlns:a16="http://schemas.microsoft.com/office/drawing/2014/main" id="{13D54583-598D-7E4F-998D-A019BE334A0A}"/>
                      </a:ext>
                    </a:extLst>
                  </p:cNvPr>
                  <p:cNvSpPr txBox="1"/>
                  <p:nvPr/>
                </p:nvSpPr>
                <p:spPr>
                  <a:xfrm>
                    <a:off x="997973" y="1290199"/>
                    <a:ext cx="1877345" cy="861774"/>
                  </a:xfrm>
                  <a:prstGeom prst="rect">
                    <a:avLst/>
                  </a:prstGeom>
                  <a:noFill/>
                </p:spPr>
                <p:txBody>
                  <a:bodyPr wrap="square" rtlCol="0">
                    <a:spAutoFit/>
                  </a:bodyPr>
                  <a:lstStyle/>
                  <a:p>
                    <a:r>
                      <a:rPr lang="en-US" sz="1000" dirty="0">
                        <a:solidFill>
                          <a:srgbClr val="FF0000"/>
                        </a:solidFill>
                      </a:rPr>
                      <a:t>Macro Codes</a:t>
                    </a:r>
                  </a:p>
                  <a:p>
                    <a:pPr marL="171450" indent="-171450">
                      <a:buFont typeface="Arial" panose="020B0604020202020204" pitchFamily="34" charset="0"/>
                      <a:buChar char="•"/>
                    </a:pPr>
                    <a:r>
                      <a:rPr lang="en-US" sz="1000" dirty="0"/>
                      <a:t>Argument</a:t>
                    </a:r>
                  </a:p>
                  <a:p>
                    <a:pPr marL="171450" indent="-171450">
                      <a:buFont typeface="Arial" panose="020B0604020202020204" pitchFamily="34" charset="0"/>
                      <a:buChar char="•"/>
                    </a:pPr>
                    <a:r>
                      <a:rPr lang="en-US" sz="1000" dirty="0"/>
                      <a:t>Counterargument</a:t>
                    </a:r>
                  </a:p>
                  <a:p>
                    <a:pPr marL="171450" indent="-171450">
                      <a:buFont typeface="Arial" panose="020B0604020202020204" pitchFamily="34" charset="0"/>
                      <a:buChar char="•"/>
                    </a:pPr>
                    <a:r>
                      <a:rPr lang="en-US" sz="1000" dirty="0"/>
                      <a:t>Integration</a:t>
                    </a:r>
                  </a:p>
                  <a:p>
                    <a:pPr marL="171450" indent="-171450">
                      <a:buFont typeface="Arial" panose="020B0604020202020204" pitchFamily="34" charset="0"/>
                      <a:buChar char="•"/>
                    </a:pPr>
                    <a:r>
                      <a:rPr lang="en-US" sz="1000" dirty="0"/>
                      <a:t>Non-argumentative moves</a:t>
                    </a:r>
                  </a:p>
                </p:txBody>
              </p:sp>
              <p:sp>
                <p:nvSpPr>
                  <p:cNvPr id="79" name="TextBox 78">
                    <a:extLst>
                      <a:ext uri="{FF2B5EF4-FFF2-40B4-BE49-F238E27FC236}">
                        <a16:creationId xmlns:a16="http://schemas.microsoft.com/office/drawing/2014/main" id="{0E132602-AE95-7E45-85E9-D8E397B0B3EA}"/>
                      </a:ext>
                    </a:extLst>
                  </p:cNvPr>
                  <p:cNvSpPr txBox="1"/>
                  <p:nvPr/>
                </p:nvSpPr>
                <p:spPr>
                  <a:xfrm>
                    <a:off x="1169562" y="2133657"/>
                    <a:ext cx="823743" cy="246221"/>
                  </a:xfrm>
                  <a:prstGeom prst="rect">
                    <a:avLst/>
                  </a:prstGeom>
                  <a:noFill/>
                </p:spPr>
                <p:txBody>
                  <a:bodyPr wrap="square" rtlCol="0">
                    <a:spAutoFit/>
                  </a:bodyPr>
                  <a:lstStyle/>
                  <a:p>
                    <a:r>
                      <a:rPr lang="en-US" sz="1000" dirty="0">
                        <a:solidFill>
                          <a:srgbClr val="FF0000"/>
                        </a:solidFill>
                      </a:rPr>
                      <a:t>Micro Codes</a:t>
                    </a:r>
                  </a:p>
                </p:txBody>
              </p:sp>
            </p:grpSp>
            <p:cxnSp>
              <p:nvCxnSpPr>
                <p:cNvPr id="72" name="Straight Connector 71">
                  <a:extLst>
                    <a:ext uri="{FF2B5EF4-FFF2-40B4-BE49-F238E27FC236}">
                      <a16:creationId xmlns:a16="http://schemas.microsoft.com/office/drawing/2014/main" id="{B0603E5C-0BF7-9048-9337-7C90A0B30558}"/>
                    </a:ext>
                  </a:extLst>
                </p:cNvPr>
                <p:cNvCxnSpPr>
                  <a:cxnSpLocks/>
                </p:cNvCxnSpPr>
                <p:nvPr/>
              </p:nvCxnSpPr>
              <p:spPr>
                <a:xfrm>
                  <a:off x="5814817" y="1591365"/>
                  <a:ext cx="5484" cy="19463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FF4749D-0956-BD46-A60C-7971C3BC416F}"/>
                    </a:ext>
                  </a:extLst>
                </p:cNvPr>
                <p:cNvCxnSpPr>
                  <a:cxnSpLocks/>
                </p:cNvCxnSpPr>
                <p:nvPr/>
              </p:nvCxnSpPr>
              <p:spPr>
                <a:xfrm>
                  <a:off x="5808306" y="2910554"/>
                  <a:ext cx="1960862" cy="12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7" name="Group 66">
                <a:extLst>
                  <a:ext uri="{FF2B5EF4-FFF2-40B4-BE49-F238E27FC236}">
                    <a16:creationId xmlns:a16="http://schemas.microsoft.com/office/drawing/2014/main" id="{BE59B17A-B911-404B-BBBB-0FE1FB1D8FEB}"/>
                  </a:ext>
                </a:extLst>
              </p:cNvPr>
              <p:cNvGrpSpPr/>
              <p:nvPr/>
            </p:nvGrpSpPr>
            <p:grpSpPr>
              <a:xfrm>
                <a:off x="3587964" y="5615970"/>
                <a:ext cx="1383731" cy="945371"/>
                <a:chOff x="4322089" y="3990733"/>
                <a:chExt cx="3192139" cy="2062248"/>
              </a:xfrm>
            </p:grpSpPr>
            <p:sp>
              <p:nvSpPr>
                <p:cNvPr id="9" name="Rectangle 8">
                  <a:extLst>
                    <a:ext uri="{FF2B5EF4-FFF2-40B4-BE49-F238E27FC236}">
                      <a16:creationId xmlns:a16="http://schemas.microsoft.com/office/drawing/2014/main" id="{7FA4A929-F534-E342-B75A-0A3AECC8330C}"/>
                    </a:ext>
                  </a:extLst>
                </p:cNvPr>
                <p:cNvSpPr/>
                <p:nvPr/>
              </p:nvSpPr>
              <p:spPr>
                <a:xfrm>
                  <a:off x="4322089" y="4628912"/>
                  <a:ext cx="558766"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D</a:t>
                  </a:r>
                </a:p>
              </p:txBody>
            </p:sp>
            <p:sp>
              <p:nvSpPr>
                <p:cNvPr id="51" name="Rectangle 50">
                  <a:extLst>
                    <a:ext uri="{FF2B5EF4-FFF2-40B4-BE49-F238E27FC236}">
                      <a16:creationId xmlns:a16="http://schemas.microsoft.com/office/drawing/2014/main" id="{BD66287B-821D-1847-A975-FF299136498D}"/>
                    </a:ext>
                  </a:extLst>
                </p:cNvPr>
                <p:cNvSpPr/>
                <p:nvPr/>
              </p:nvSpPr>
              <p:spPr>
                <a:xfrm>
                  <a:off x="5860151" y="3990733"/>
                  <a:ext cx="734377"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B</a:t>
                  </a:r>
                </a:p>
              </p:txBody>
            </p:sp>
            <p:sp>
              <p:nvSpPr>
                <p:cNvPr id="52" name="Rectangle 51">
                  <a:extLst>
                    <a:ext uri="{FF2B5EF4-FFF2-40B4-BE49-F238E27FC236}">
                      <a16:creationId xmlns:a16="http://schemas.microsoft.com/office/drawing/2014/main" id="{D89FDBDE-952E-CE48-B824-91C9EAB847D3}"/>
                    </a:ext>
                  </a:extLst>
                </p:cNvPr>
                <p:cNvSpPr/>
                <p:nvPr/>
              </p:nvSpPr>
              <p:spPr>
                <a:xfrm>
                  <a:off x="5913613" y="4613375"/>
                  <a:ext cx="680915"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Q</a:t>
                  </a:r>
                </a:p>
              </p:txBody>
            </p:sp>
            <p:sp>
              <p:nvSpPr>
                <p:cNvPr id="53" name="Rectangle 52">
                  <a:extLst>
                    <a:ext uri="{FF2B5EF4-FFF2-40B4-BE49-F238E27FC236}">
                      <a16:creationId xmlns:a16="http://schemas.microsoft.com/office/drawing/2014/main" id="{A303A79F-CF8C-664A-BF57-323C538AC8E5}"/>
                    </a:ext>
                  </a:extLst>
                </p:cNvPr>
                <p:cNvSpPr/>
                <p:nvPr/>
              </p:nvSpPr>
              <p:spPr>
                <a:xfrm>
                  <a:off x="6955462" y="4625888"/>
                  <a:ext cx="558766"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C</a:t>
                  </a:r>
                </a:p>
              </p:txBody>
            </p:sp>
            <p:sp>
              <p:nvSpPr>
                <p:cNvPr id="54" name="Rectangle 53">
                  <a:extLst>
                    <a:ext uri="{FF2B5EF4-FFF2-40B4-BE49-F238E27FC236}">
                      <a16:creationId xmlns:a16="http://schemas.microsoft.com/office/drawing/2014/main" id="{41A65BA8-EC2F-FB4A-8A0C-8A2B2A5059C9}"/>
                    </a:ext>
                  </a:extLst>
                </p:cNvPr>
                <p:cNvSpPr/>
                <p:nvPr/>
              </p:nvSpPr>
              <p:spPr>
                <a:xfrm>
                  <a:off x="5057260" y="5683648"/>
                  <a:ext cx="764555"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B</a:t>
                  </a:r>
                </a:p>
              </p:txBody>
            </p:sp>
            <p:sp>
              <p:nvSpPr>
                <p:cNvPr id="55" name="Rectangle 54">
                  <a:extLst>
                    <a:ext uri="{FF2B5EF4-FFF2-40B4-BE49-F238E27FC236}">
                      <a16:creationId xmlns:a16="http://schemas.microsoft.com/office/drawing/2014/main" id="{239B24A7-4C80-264A-A26D-AC1C8CC3601C}"/>
                    </a:ext>
                  </a:extLst>
                </p:cNvPr>
                <p:cNvSpPr/>
                <p:nvPr/>
              </p:nvSpPr>
              <p:spPr>
                <a:xfrm>
                  <a:off x="5064233" y="5093468"/>
                  <a:ext cx="714459" cy="3693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W</a:t>
                  </a:r>
                </a:p>
              </p:txBody>
            </p:sp>
            <p:cxnSp>
              <p:nvCxnSpPr>
                <p:cNvPr id="12" name="Straight Arrow Connector 11">
                  <a:extLst>
                    <a:ext uri="{FF2B5EF4-FFF2-40B4-BE49-F238E27FC236}">
                      <a16:creationId xmlns:a16="http://schemas.microsoft.com/office/drawing/2014/main" id="{D543444D-CDB3-1448-BF8D-96143575C714}"/>
                    </a:ext>
                  </a:extLst>
                </p:cNvPr>
                <p:cNvCxnSpPr/>
                <p:nvPr/>
              </p:nvCxnSpPr>
              <p:spPr>
                <a:xfrm>
                  <a:off x="4998203" y="4835471"/>
                  <a:ext cx="77437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411A3FAA-885B-934A-A5C0-250EA6AF1086}"/>
                    </a:ext>
                  </a:extLst>
                </p:cNvPr>
                <p:cNvCxnSpPr>
                  <a:cxnSpLocks/>
                </p:cNvCxnSpPr>
                <p:nvPr/>
              </p:nvCxnSpPr>
              <p:spPr>
                <a:xfrm flipH="1" flipV="1">
                  <a:off x="5367741" y="4858745"/>
                  <a:ext cx="2040" cy="2243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EC210772-3885-4840-AE68-132BC5AD7FF6}"/>
                    </a:ext>
                  </a:extLst>
                </p:cNvPr>
                <p:cNvCxnSpPr>
                  <a:cxnSpLocks/>
                </p:cNvCxnSpPr>
                <p:nvPr/>
              </p:nvCxnSpPr>
              <p:spPr>
                <a:xfrm flipV="1">
                  <a:off x="5367741" y="5462801"/>
                  <a:ext cx="0" cy="1997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D56AC4E-C0FF-C743-A85E-B0884D220A86}"/>
                    </a:ext>
                  </a:extLst>
                </p:cNvPr>
                <p:cNvCxnSpPr>
                  <a:cxnSpLocks/>
                </p:cNvCxnSpPr>
                <p:nvPr/>
              </p:nvCxnSpPr>
              <p:spPr>
                <a:xfrm>
                  <a:off x="6623859" y="4835471"/>
                  <a:ext cx="28063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47594784-0F2B-9A4B-93B1-FA3568CADB1D}"/>
                    </a:ext>
                  </a:extLst>
                </p:cNvPr>
                <p:cNvCxnSpPr>
                  <a:cxnSpLocks/>
                </p:cNvCxnSpPr>
                <p:nvPr/>
              </p:nvCxnSpPr>
              <p:spPr>
                <a:xfrm>
                  <a:off x="6246826" y="4403785"/>
                  <a:ext cx="0" cy="15872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C362EA02-6AEE-3844-A22F-AEA17ADBCC57}"/>
                  </a:ext>
                </a:extLst>
              </p:cNvPr>
              <p:cNvSpPr txBox="1"/>
              <p:nvPr/>
            </p:nvSpPr>
            <p:spPr>
              <a:xfrm>
                <a:off x="3551735" y="4329988"/>
                <a:ext cx="1802227" cy="253916"/>
              </a:xfrm>
              <a:prstGeom prst="rect">
                <a:avLst/>
              </a:prstGeom>
              <a:noFill/>
            </p:spPr>
            <p:txBody>
              <a:bodyPr wrap="square" rtlCol="0">
                <a:spAutoFit/>
              </a:bodyPr>
              <a:lstStyle/>
              <a:p>
                <a:r>
                  <a:rPr lang="en-US" sz="1050" b="1" dirty="0">
                    <a:solidFill>
                      <a:srgbClr val="FF0000"/>
                    </a:solidFill>
                    <a:hlinkClick r:id="rId13">
                      <a:extLst>
                        <a:ext uri="{A12FA001-AC4F-418D-AE19-62706E023703}">
                          <ahyp:hlinkClr xmlns:ahyp="http://schemas.microsoft.com/office/drawing/2018/hyperlinkcolor" val="tx"/>
                        </a:ext>
                      </a:extLst>
                    </a:hlinkClick>
                  </a:rPr>
                  <a:t>Argumentation</a:t>
                </a:r>
                <a:endParaRPr lang="en-US" sz="1050" b="1" dirty="0">
                  <a:solidFill>
                    <a:srgbClr val="FF0000"/>
                  </a:solidFill>
                </a:endParaRPr>
              </a:p>
            </p:txBody>
          </p:sp>
        </p:grpSp>
        <p:sp>
          <p:nvSpPr>
            <p:cNvPr id="80" name="TextBox 79">
              <a:extLst>
                <a:ext uri="{FF2B5EF4-FFF2-40B4-BE49-F238E27FC236}">
                  <a16:creationId xmlns:a16="http://schemas.microsoft.com/office/drawing/2014/main" id="{8367150D-AC64-BF41-850F-DAF096A38E10}"/>
                </a:ext>
              </a:extLst>
            </p:cNvPr>
            <p:cNvSpPr txBox="1"/>
            <p:nvPr/>
          </p:nvSpPr>
          <p:spPr>
            <a:xfrm>
              <a:off x="5727150" y="5872419"/>
              <a:ext cx="2094242" cy="553998"/>
            </a:xfrm>
            <a:prstGeom prst="rect">
              <a:avLst/>
            </a:prstGeom>
            <a:noFill/>
          </p:spPr>
          <p:txBody>
            <a:bodyPr wrap="square" rtlCol="0">
              <a:spAutoFit/>
            </a:bodyPr>
            <a:lstStyle/>
            <a:p>
              <a:r>
                <a:rPr lang="en-US" sz="1000" b="1" i="1" dirty="0">
                  <a:solidFill>
                    <a:srgbClr val="FF0000"/>
                  </a:solidFill>
                  <a:hlinkClick r:id="rId6">
                    <a:extLst>
                      <a:ext uri="{A12FA001-AC4F-418D-AE19-62706E023703}">
                        <ahyp:hlinkClr xmlns:ahyp="http://schemas.microsoft.com/office/drawing/2018/hyperlinkcolor" val="tx"/>
                      </a:ext>
                    </a:extLst>
                  </a:hlinkClick>
                </a:rPr>
                <a:t>Participation</a:t>
              </a:r>
              <a:r>
                <a:rPr lang="en-US" sz="1000" b="1" i="1" dirty="0">
                  <a:solidFill>
                    <a:srgbClr val="FF0000"/>
                  </a:solidFill>
                </a:rPr>
                <a:t> (Unchanged)</a:t>
              </a:r>
              <a:endParaRPr lang="en-US" sz="1000" dirty="0"/>
            </a:p>
            <a:p>
              <a:pPr marL="171450" indent="-171450">
                <a:buFont typeface="Arial" panose="020B0604020202020204" pitchFamily="34" charset="0"/>
                <a:buChar char="•"/>
              </a:pPr>
              <a:r>
                <a:rPr lang="en-US" sz="1000" i="1" dirty="0"/>
                <a:t>Quantity</a:t>
              </a:r>
            </a:p>
            <a:p>
              <a:pPr marL="171450" indent="-171450">
                <a:buFont typeface="Arial" panose="020B0604020202020204" pitchFamily="34" charset="0"/>
                <a:buChar char="•"/>
              </a:pPr>
              <a:r>
                <a:rPr lang="en-US" sz="1000" i="1" dirty="0"/>
                <a:t>Heterogeneity</a:t>
              </a:r>
            </a:p>
          </p:txBody>
        </p:sp>
      </p:grpSp>
    </p:spTree>
    <p:extLst>
      <p:ext uri="{BB962C8B-B14F-4D97-AF65-F5344CB8AC3E}">
        <p14:creationId xmlns:p14="http://schemas.microsoft.com/office/powerpoint/2010/main" val="3352439421"/>
      </p:ext>
    </p:extLst>
  </p:cSld>
  <p:clrMapOvr>
    <a:masterClrMapping/>
  </p:clrMapOvr>
</p:sld>
</file>

<file path=ppt/theme/theme1.xml><?xml version="1.0" encoding="utf-8"?>
<a:theme xmlns:a="http://schemas.openxmlformats.org/drawingml/2006/main" name="Title Slides | Blue Background">
  <a:themeElements>
    <a:clrScheme name="ERAU Gold Hyperlinks">
      <a:dk1>
        <a:srgbClr val="FFFFFF"/>
      </a:dk1>
      <a:lt1>
        <a:srgbClr val="FFFFFF"/>
      </a:lt1>
      <a:dk2>
        <a:srgbClr val="00539E"/>
      </a:dk2>
      <a:lt2>
        <a:srgbClr val="002060"/>
      </a:lt2>
      <a:accent1>
        <a:srgbClr val="F2F2F2"/>
      </a:accent1>
      <a:accent2>
        <a:srgbClr val="D8D8D8"/>
      </a:accent2>
      <a:accent3>
        <a:srgbClr val="BFBFBF"/>
      </a:accent3>
      <a:accent4>
        <a:srgbClr val="BFBFBF"/>
      </a:accent4>
      <a:accent5>
        <a:srgbClr val="A5A5A5"/>
      </a:accent5>
      <a:accent6>
        <a:srgbClr val="7F7F7F"/>
      </a:accent6>
      <a:hlink>
        <a:srgbClr val="FFCB05"/>
      </a:hlink>
      <a:folHlink>
        <a:srgbClr val="FFCB0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Slides | Grey Background">
  <a:themeElements>
    <a:clrScheme name="ERAU Blue Hyerlinks">
      <a:dk1>
        <a:srgbClr val="00539E"/>
      </a:dk1>
      <a:lt1>
        <a:srgbClr val="00539E"/>
      </a:lt1>
      <a:dk2>
        <a:srgbClr val="F2F2F2"/>
      </a:dk2>
      <a:lt2>
        <a:srgbClr val="D8D8D8"/>
      </a:lt2>
      <a:accent1>
        <a:srgbClr val="FFFFFF"/>
      </a:accent1>
      <a:accent2>
        <a:srgbClr val="F2F2F2"/>
      </a:accent2>
      <a:accent3>
        <a:srgbClr val="D8D8D8"/>
      </a:accent3>
      <a:accent4>
        <a:srgbClr val="BFBFBF"/>
      </a:accent4>
      <a:accent5>
        <a:srgbClr val="A5A5A5"/>
      </a:accent5>
      <a:accent6>
        <a:srgbClr val="7F7F7F"/>
      </a:accent6>
      <a:hlink>
        <a:srgbClr val="00539E"/>
      </a:hlink>
      <a:folHlink>
        <a:srgbClr val="00539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E4814E54342141AC64BD22CBBFB054" ma:contentTypeVersion="13" ma:contentTypeDescription="Create a new document." ma:contentTypeScope="" ma:versionID="7aca702a9296f683b386879720c7413d">
  <xsd:schema xmlns:xsd="http://www.w3.org/2001/XMLSchema" xmlns:xs="http://www.w3.org/2001/XMLSchema" xmlns:p="http://schemas.microsoft.com/office/2006/metadata/properties" xmlns:ns2="aefb8b35-8776-4d6e-b551-f73393b979b7" xmlns:ns3="1ebb53dc-af75-4660-925b-c12162cdafc2" targetNamespace="http://schemas.microsoft.com/office/2006/metadata/properties" ma:root="true" ma:fieldsID="df1eb33b1c703044790b720dfb71fa1f" ns2:_="" ns3:_="">
    <xsd:import namespace="aefb8b35-8776-4d6e-b551-f73393b979b7"/>
    <xsd:import namespace="1ebb53dc-af75-4660-925b-c12162cdafc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efb8b35-8776-4d6e-b551-f73393b979b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ebb53dc-af75-4660-925b-c12162cdafc2"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8DD96ED-6169-4669-B3F9-C3AB821AD3F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efb8b35-8776-4d6e-b551-f73393b979b7"/>
    <ds:schemaRef ds:uri="1ebb53dc-af75-4660-925b-c12162cda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4338EDA-B920-40F7-A242-D1B686D5190C}">
  <ds:schemaRefs>
    <ds:schemaRef ds:uri="http://schemas.microsoft.com/sharepoint/v3/contenttype/forms"/>
  </ds:schemaRefs>
</ds:datastoreItem>
</file>

<file path=customXml/itemProps3.xml><?xml version="1.0" encoding="utf-8"?>
<ds:datastoreItem xmlns:ds="http://schemas.openxmlformats.org/officeDocument/2006/customXml" ds:itemID="{93D8519D-E3E6-44C0-BC01-513C5DB1BB39}">
  <ds:schemaRefs>
    <ds:schemaRef ds:uri="http://purl.org/dc/terms/"/>
    <ds:schemaRef ds:uri="http://schemas.microsoft.com/office/2006/documentManagement/types"/>
    <ds:schemaRef ds:uri="1ebb53dc-af75-4660-925b-c12162cdafc2"/>
    <ds:schemaRef ds:uri="http://purl.org/dc/elements/1.1/"/>
    <ds:schemaRef ds:uri="http://schemas.microsoft.com/office/2006/metadata/properties"/>
    <ds:schemaRef ds:uri="aefb8b35-8776-4d6e-b551-f73393b979b7"/>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9505</TotalTime>
  <Words>491</Words>
  <Application>Microsoft Office PowerPoint</Application>
  <PresentationFormat>Widescreen</PresentationFormat>
  <Paragraphs>93</Paragraphs>
  <Slides>1</Slides>
  <Notes>1</Notes>
  <HiddenSlides>0</HiddenSlides>
  <MMClips>0</MMClips>
  <ScaleCrop>false</ScaleCrop>
  <HeadingPairs>
    <vt:vector size="4" baseType="variant">
      <vt:variant>
        <vt:lpstr>Theme</vt:lpstr>
      </vt:variant>
      <vt:variant>
        <vt:i4>2</vt:i4>
      </vt:variant>
      <vt:variant>
        <vt:lpstr>Slide Titles</vt:lpstr>
      </vt:variant>
      <vt:variant>
        <vt:i4>1</vt:i4>
      </vt:variant>
    </vt:vector>
  </HeadingPairs>
  <TitlesOfParts>
    <vt:vector size="3" baseType="lpstr">
      <vt:lpstr>Title Slides | Blue Background</vt:lpstr>
      <vt:lpstr>Content Slides | Grey Background</vt:lpstr>
      <vt:lpstr>PowerPoint Presentation</vt:lpstr>
    </vt:vector>
  </TitlesOfParts>
  <Company>ERAU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Hodges, Lily</dc:creator>
  <cp:lastModifiedBy>Reed, Zackery</cp:lastModifiedBy>
  <cp:revision>102</cp:revision>
  <dcterms:created xsi:type="dcterms:W3CDTF">2020-10-06T18:36:26Z</dcterms:created>
  <dcterms:modified xsi:type="dcterms:W3CDTF">2022-02-24T16:24:11Z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0x01010056E4814E54342141AC64BD22CBBFB054</vt:lpwstr>
  </property>
</Properties>
</file>

<file path=docProps/thumbnail.jpeg>
</file>